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75"/>
  </p:notesMasterIdLst>
  <p:handoutMasterIdLst>
    <p:handoutMasterId r:id="rId76"/>
  </p:handoutMasterIdLst>
  <p:sldIdLst>
    <p:sldId id="1161" r:id="rId5"/>
    <p:sldId id="1313" r:id="rId6"/>
    <p:sldId id="1328" r:id="rId7"/>
    <p:sldId id="1326" r:id="rId8"/>
    <p:sldId id="1316" r:id="rId9"/>
    <p:sldId id="1163" r:id="rId10"/>
    <p:sldId id="1320" r:id="rId11"/>
    <p:sldId id="1325" r:id="rId12"/>
    <p:sldId id="1321" r:id="rId13"/>
    <p:sldId id="1333" r:id="rId14"/>
    <p:sldId id="1338" r:id="rId15"/>
    <p:sldId id="1335" r:id="rId16"/>
    <p:sldId id="1314" r:id="rId17"/>
    <p:sldId id="1317" r:id="rId18"/>
    <p:sldId id="1208" r:id="rId19"/>
    <p:sldId id="1315" r:id="rId20"/>
    <p:sldId id="1318" r:id="rId21"/>
    <p:sldId id="1372" r:id="rId22"/>
    <p:sldId id="1388" r:id="rId23"/>
    <p:sldId id="1371" r:id="rId24"/>
    <p:sldId id="1403" r:id="rId25"/>
    <p:sldId id="1401" r:id="rId26"/>
    <p:sldId id="1387" r:id="rId27"/>
    <p:sldId id="1400" r:id="rId28"/>
    <p:sldId id="1395" r:id="rId29"/>
    <p:sldId id="1402" r:id="rId30"/>
    <p:sldId id="1375" r:id="rId31"/>
    <p:sldId id="1376" r:id="rId32"/>
    <p:sldId id="1404" r:id="rId33"/>
    <p:sldId id="1405" r:id="rId34"/>
    <p:sldId id="1377" r:id="rId35"/>
    <p:sldId id="1398" r:id="rId36"/>
    <p:sldId id="1399" r:id="rId37"/>
    <p:sldId id="1373" r:id="rId38"/>
    <p:sldId id="1380" r:id="rId39"/>
    <p:sldId id="1379" r:id="rId40"/>
    <p:sldId id="1374" r:id="rId41"/>
    <p:sldId id="1378" r:id="rId42"/>
    <p:sldId id="1381" r:id="rId43"/>
    <p:sldId id="1357" r:id="rId44"/>
    <p:sldId id="1406" r:id="rId45"/>
    <p:sldId id="1351" r:id="rId46"/>
    <p:sldId id="1352" r:id="rId47"/>
    <p:sldId id="1353" r:id="rId48"/>
    <p:sldId id="1383" r:id="rId49"/>
    <p:sldId id="1382" r:id="rId50"/>
    <p:sldId id="1384" r:id="rId51"/>
    <p:sldId id="1408" r:id="rId52"/>
    <p:sldId id="1407" r:id="rId53"/>
    <p:sldId id="1410" r:id="rId54"/>
    <p:sldId id="1411" r:id="rId55"/>
    <p:sldId id="1409" r:id="rId56"/>
    <p:sldId id="1412" r:id="rId57"/>
    <p:sldId id="1417" r:id="rId58"/>
    <p:sldId id="1418" r:id="rId59"/>
    <p:sldId id="1414" r:id="rId60"/>
    <p:sldId id="1413" r:id="rId61"/>
    <p:sldId id="1415" r:id="rId62"/>
    <p:sldId id="1416" r:id="rId63"/>
    <p:sldId id="1420" r:id="rId64"/>
    <p:sldId id="1438" r:id="rId65"/>
    <p:sldId id="1422" r:id="rId66"/>
    <p:sldId id="1425" r:id="rId67"/>
    <p:sldId id="1426" r:id="rId68"/>
    <p:sldId id="1427" r:id="rId69"/>
    <p:sldId id="1428" r:id="rId70"/>
    <p:sldId id="1429" r:id="rId71"/>
    <p:sldId id="1365" r:id="rId72"/>
    <p:sldId id="1430" r:id="rId73"/>
    <p:sldId id="1164" r:id="rId74"/>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6" userDrawn="1">
          <p15:clr>
            <a:srgbClr val="A4A3A4"/>
          </p15:clr>
        </p15:guide>
        <p15:guide id="2" orient="horz" pos="3084" userDrawn="1">
          <p15:clr>
            <a:srgbClr val="A4A3A4"/>
          </p15:clr>
        </p15:guide>
        <p15:guide id="3" pos="5616">
          <p15:clr>
            <a:srgbClr val="A4A3A4"/>
          </p15:clr>
        </p15:guide>
        <p15:guide id="5" pos="14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291C"/>
    <a:srgbClr val="FFD100"/>
    <a:srgbClr val="FFFFFF"/>
    <a:srgbClr val="D9D9D9"/>
    <a:srgbClr val="888B8D"/>
    <a:srgbClr val="898989"/>
    <a:srgbClr val="C8C9C7"/>
    <a:srgbClr val="000000"/>
    <a:srgbClr val="9B945F"/>
    <a:srgbClr val="4298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FEE06-166B-4340-98A0-B5E95884E084}" v="4" dt="2023-04-25T15:28:43.3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49" autoAdjust="0"/>
    <p:restoredTop sz="86420" autoAdjust="0"/>
  </p:normalViewPr>
  <p:slideViewPr>
    <p:cSldViewPr snapToGrid="0" showGuides="1">
      <p:cViewPr varScale="1">
        <p:scale>
          <a:sx n="75" d="100"/>
          <a:sy n="75" d="100"/>
        </p:scale>
        <p:origin x="1216" y="36"/>
      </p:cViewPr>
      <p:guideLst>
        <p:guide orient="horz" pos="156"/>
        <p:guide orient="horz" pos="3084"/>
        <p:guide pos="5616"/>
        <p:guide pos="144"/>
      </p:guideLst>
    </p:cSldViewPr>
  </p:slideViewPr>
  <p:outlineViewPr>
    <p:cViewPr>
      <p:scale>
        <a:sx n="33" d="100"/>
        <a:sy n="33" d="100"/>
      </p:scale>
      <p:origin x="0" y="-7296"/>
    </p:cViewPr>
  </p:outlineViewPr>
  <p:notesTextViewPr>
    <p:cViewPr>
      <p:scale>
        <a:sx n="100" d="100"/>
        <a:sy n="100" d="100"/>
      </p:scale>
      <p:origin x="0" y="0"/>
    </p:cViewPr>
  </p:notesTextViewPr>
  <p:sorterViewPr>
    <p:cViewPr varScale="1">
      <p:scale>
        <a:sx n="1" d="1"/>
        <a:sy n="1" d="1"/>
      </p:scale>
      <p:origin x="0" y="-6256"/>
    </p:cViewPr>
  </p:sorterViewPr>
  <p:notesViewPr>
    <p:cSldViewPr snapToGrid="0">
      <p:cViewPr varScale="1">
        <p:scale>
          <a:sx n="79" d="100"/>
          <a:sy n="79" d="100"/>
        </p:scale>
        <p:origin x="39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ED87D-C013-48F4-B5C2-F0B0A3B6BCE2}"/>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15D330D-408F-48F1-8642-F064575A8669}"/>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36B8D408-D918-44CA-907D-E9B0C387A594}" type="datetimeFigureOut">
              <a:rPr lang="en-US" smtClean="0"/>
              <a:t>9/24/2024</a:t>
            </a:fld>
            <a:endParaRPr lang="en-US"/>
          </a:p>
        </p:txBody>
      </p:sp>
      <p:sp>
        <p:nvSpPr>
          <p:cNvPr id="4" name="Footer Placeholder 3">
            <a:extLst>
              <a:ext uri="{FF2B5EF4-FFF2-40B4-BE49-F238E27FC236}">
                <a16:creationId xmlns:a16="http://schemas.microsoft.com/office/drawing/2014/main" id="{C45E4FA3-F1BA-4EF8-8D91-3EA67C1BE5E0}"/>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9269F69-1667-429A-BA27-15993EC11F3B}"/>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09A0C28F-51A7-4A6B-8963-168DF8369EA1}" type="slidenum">
              <a:rPr lang="en-US" smtClean="0"/>
              <a:t>‹#›</a:t>
            </a:fld>
            <a:endParaRPr lang="en-US"/>
          </a:p>
        </p:txBody>
      </p:sp>
    </p:spTree>
    <p:extLst>
      <p:ext uri="{BB962C8B-B14F-4D97-AF65-F5344CB8AC3E}">
        <p14:creationId xmlns:p14="http://schemas.microsoft.com/office/powerpoint/2010/main" val="181428707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96D2BF0-B172-471B-8ECF-3FFFA002D1C0}" type="datetimeFigureOut">
              <a:rPr lang="en-US" smtClean="0"/>
              <a:pPr/>
              <a:t>9/24/2024</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406400" y="4415790"/>
            <a:ext cx="6197600" cy="4329768"/>
          </a:xfrm>
          <a:prstGeom prst="rect">
            <a:avLst/>
          </a:prstGeom>
        </p:spPr>
        <p:txBody>
          <a:bodyPr vert="horz" lIns="93177" tIns="46589" rIns="93177" bIns="4658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8745558"/>
            <a:ext cx="5978769" cy="466433"/>
          </a:xfrm>
          <a:prstGeom prst="rect">
            <a:avLst/>
          </a:prstGeom>
        </p:spPr>
        <p:txBody>
          <a:bodyPr vert="horz" lIns="93177" tIns="46589" rIns="93177" bIns="46589" rtlCol="0" anchor="b"/>
          <a:lstStyle>
            <a:lvl1pPr marL="0" indent="338138" algn="l">
              <a:defRPr sz="1200"/>
            </a:lvl1pPr>
          </a:lstStyle>
          <a:p>
            <a:endParaRPr lang="en-US" dirty="0"/>
          </a:p>
        </p:txBody>
      </p:sp>
      <p:sp>
        <p:nvSpPr>
          <p:cNvPr id="7" name="Slide Number Placeholder 6"/>
          <p:cNvSpPr>
            <a:spLocks noGrp="1"/>
          </p:cNvSpPr>
          <p:nvPr>
            <p:ph type="sldNum" sz="quarter" idx="5"/>
          </p:nvPr>
        </p:nvSpPr>
        <p:spPr>
          <a:xfrm>
            <a:off x="6309360" y="8745559"/>
            <a:ext cx="699418" cy="464820"/>
          </a:xfrm>
          <a:prstGeom prst="rect">
            <a:avLst/>
          </a:prstGeom>
        </p:spPr>
        <p:txBody>
          <a:bodyPr vert="horz" lIns="93177" tIns="46589" rIns="93177" bIns="46589" rtlCol="0" anchor="b"/>
          <a:lstStyle>
            <a:lvl1pPr algn="r">
              <a:defRPr sz="1200"/>
            </a:lvl1pPr>
          </a:lstStyle>
          <a:p>
            <a:fld id="{BFCEBA49-CB2F-478D-AC31-3C5B2A5FA809}" type="slidenum">
              <a:rPr lang="en-US" smtClean="0"/>
              <a:pPr/>
              <a:t>‹#›</a:t>
            </a:fld>
            <a:endParaRPr lang="en-US"/>
          </a:p>
        </p:txBody>
      </p:sp>
    </p:spTree>
    <p:extLst>
      <p:ext uri="{BB962C8B-B14F-4D97-AF65-F5344CB8AC3E}">
        <p14:creationId xmlns:p14="http://schemas.microsoft.com/office/powerpoint/2010/main" val="4091327399"/>
      </p:ext>
    </p:extLst>
  </p:cSld>
  <p:clrMap bg1="lt1" tx1="dk1" bg2="lt2" tx2="dk2" accent1="accent1" accent2="accent2" accent3="accent3" accent4="accent4" accent5="accent5" accent6="accent6" hlink="hlink" folHlink="folHlink"/>
  <p:hf hdr="0" dt="0"/>
  <p:notesStyle>
    <a:lvl1pPr marL="171450" indent="-17145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1085850" indent="-17145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3pPr>
    <a:lvl4pPr marL="1543050" indent="-17145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4pPr>
    <a:lvl5pPr marL="2000250" indent="-17145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EBA49-CB2F-478D-AC31-3C5B2A5FA809}" type="slidenum">
              <a:rPr lang="en-US" smtClean="0"/>
              <a:pPr/>
              <a:t>3</a:t>
            </a:fld>
            <a:endParaRPr lang="en-US"/>
          </a:p>
        </p:txBody>
      </p:sp>
      <p:sp>
        <p:nvSpPr>
          <p:cNvPr id="5" name="Footer Placeholder 4">
            <a:extLst>
              <a:ext uri="{FF2B5EF4-FFF2-40B4-BE49-F238E27FC236}">
                <a16:creationId xmlns:a16="http://schemas.microsoft.com/office/drawing/2014/main" id="{AD516FA6-A6C3-47FC-9EAE-0E819AF324C1}"/>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22733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EBA49-CB2F-478D-AC31-3C5B2A5FA809}" type="slidenum">
              <a:rPr lang="en-US" smtClean="0"/>
              <a:pPr/>
              <a:t>6</a:t>
            </a:fld>
            <a:endParaRPr lang="en-US"/>
          </a:p>
        </p:txBody>
      </p:sp>
      <p:sp>
        <p:nvSpPr>
          <p:cNvPr id="5" name="Footer Placeholder 4">
            <a:extLst>
              <a:ext uri="{FF2B5EF4-FFF2-40B4-BE49-F238E27FC236}">
                <a16:creationId xmlns:a16="http://schemas.microsoft.com/office/drawing/2014/main" id="{AD516FA6-A6C3-47FC-9EAE-0E819AF324C1}"/>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266183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EBA49-CB2F-478D-AC31-3C5B2A5FA809}" type="slidenum">
              <a:rPr lang="en-US" smtClean="0"/>
              <a:pPr/>
              <a:t>9</a:t>
            </a:fld>
            <a:endParaRPr lang="en-US"/>
          </a:p>
        </p:txBody>
      </p:sp>
      <p:sp>
        <p:nvSpPr>
          <p:cNvPr id="5" name="Footer Placeholder 4">
            <a:extLst>
              <a:ext uri="{FF2B5EF4-FFF2-40B4-BE49-F238E27FC236}">
                <a16:creationId xmlns:a16="http://schemas.microsoft.com/office/drawing/2014/main" id="{AD516FA6-A6C3-47FC-9EAE-0E819AF324C1}"/>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109213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EBA49-CB2F-478D-AC31-3C5B2A5FA809}" type="slidenum">
              <a:rPr lang="en-US" smtClean="0"/>
              <a:pPr/>
              <a:t>12</a:t>
            </a:fld>
            <a:endParaRPr lang="en-US"/>
          </a:p>
        </p:txBody>
      </p:sp>
      <p:sp>
        <p:nvSpPr>
          <p:cNvPr id="5" name="Footer Placeholder 4">
            <a:extLst>
              <a:ext uri="{FF2B5EF4-FFF2-40B4-BE49-F238E27FC236}">
                <a16:creationId xmlns:a16="http://schemas.microsoft.com/office/drawing/2014/main" id="{AD516FA6-A6C3-47FC-9EAE-0E819AF324C1}"/>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92714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EBA49-CB2F-478D-AC31-3C5B2A5FA809}" type="slidenum">
              <a:rPr lang="en-US" smtClean="0"/>
              <a:pPr/>
              <a:t>18</a:t>
            </a:fld>
            <a:endParaRPr lang="en-US"/>
          </a:p>
        </p:txBody>
      </p:sp>
      <p:sp>
        <p:nvSpPr>
          <p:cNvPr id="5" name="Footer Placeholder 4">
            <a:extLst>
              <a:ext uri="{FF2B5EF4-FFF2-40B4-BE49-F238E27FC236}">
                <a16:creationId xmlns:a16="http://schemas.microsoft.com/office/drawing/2014/main" id="{AD516FA6-A6C3-47FC-9EAE-0E819AF324C1}"/>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723496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Forward. For all.">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0501F1-2C00-41A0-B69C-7611CBFBEDB5}"/>
              </a:ext>
            </a:extLst>
          </p:cNvPr>
          <p:cNvPicPr>
            <a:picLocks noChangeAspect="1"/>
          </p:cNvPicPr>
          <p:nvPr userDrawn="1"/>
        </p:nvPicPr>
        <p:blipFill>
          <a:blip r:embed="rId2"/>
          <a:srcRect/>
          <a:stretch/>
        </p:blipFill>
        <p:spPr>
          <a:xfrm>
            <a:off x="1" y="-18200"/>
            <a:ext cx="9148109" cy="3494578"/>
          </a:xfrm>
          <a:prstGeom prst="rect">
            <a:avLst/>
          </a:prstGeom>
        </p:spPr>
      </p:pic>
      <p:pic>
        <p:nvPicPr>
          <p:cNvPr id="12" name="Picture 11" descr="Logo&#10;&#10;Description automatically generated">
            <a:extLst>
              <a:ext uri="{FF2B5EF4-FFF2-40B4-BE49-F238E27FC236}">
                <a16:creationId xmlns:a16="http://schemas.microsoft.com/office/drawing/2014/main" id="{4B4C62C2-D132-495A-9DFD-E3D353134CAF}"/>
              </a:ext>
            </a:extLst>
          </p:cNvPr>
          <p:cNvPicPr>
            <a:picLocks noChangeAspect="1"/>
          </p:cNvPicPr>
          <p:nvPr userDrawn="1"/>
        </p:nvPicPr>
        <p:blipFill>
          <a:blip r:embed="rId3"/>
          <a:stretch>
            <a:fillRect/>
          </a:stretch>
        </p:blipFill>
        <p:spPr>
          <a:xfrm>
            <a:off x="283192" y="373507"/>
            <a:ext cx="8686800" cy="3178096"/>
          </a:xfrm>
          <a:prstGeom prst="rect">
            <a:avLst/>
          </a:prstGeom>
        </p:spPr>
      </p:pic>
      <p:sp>
        <p:nvSpPr>
          <p:cNvPr id="2" name="Title 1"/>
          <p:cNvSpPr>
            <a:spLocks noGrp="1"/>
          </p:cNvSpPr>
          <p:nvPr>
            <p:ph type="ctrTitle" hasCustomPrompt="1"/>
          </p:nvPr>
        </p:nvSpPr>
        <p:spPr>
          <a:xfrm>
            <a:off x="2139278" y="3567325"/>
            <a:ext cx="6776122" cy="870133"/>
          </a:xfrm>
        </p:spPr>
        <p:txBody>
          <a:bodyPr anchor="b">
            <a:noAutofit/>
          </a:bodyPr>
          <a:lstStyle>
            <a:lvl1pPr>
              <a:lnSpc>
                <a:spcPct val="85000"/>
              </a:lnSpc>
              <a:defRPr sz="3000" b="0" cap="none" baseline="0">
                <a:solidFill>
                  <a:schemeClr val="tx1"/>
                </a:solidFill>
              </a:defRPr>
            </a:lvl1pPr>
          </a:lstStyle>
          <a:p>
            <a:r>
              <a:rPr lang="en-US" dirty="0"/>
              <a:t>Click to edit</a:t>
            </a:r>
            <a:br>
              <a:rPr lang="en-US" dirty="0"/>
            </a:br>
            <a:r>
              <a:rPr lang="en-US" dirty="0"/>
              <a:t>Master Title Style</a:t>
            </a:r>
          </a:p>
        </p:txBody>
      </p:sp>
      <p:sp>
        <p:nvSpPr>
          <p:cNvPr id="3" name="Subtitle 2"/>
          <p:cNvSpPr>
            <a:spLocks noGrp="1"/>
          </p:cNvSpPr>
          <p:nvPr>
            <p:ph type="subTitle" idx="1" hasCustomPrompt="1"/>
          </p:nvPr>
        </p:nvSpPr>
        <p:spPr>
          <a:xfrm>
            <a:off x="2139278" y="4445806"/>
            <a:ext cx="6776122" cy="274320"/>
          </a:xfrm>
        </p:spPr>
        <p:txBody>
          <a:bodyPr tIns="9144" bIns="9144" anchor="t">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presenter’s name and title</a:t>
            </a:r>
          </a:p>
        </p:txBody>
      </p:sp>
      <p:sp>
        <p:nvSpPr>
          <p:cNvPr id="18" name="Date Placeholder 3">
            <a:extLst>
              <a:ext uri="{FF2B5EF4-FFF2-40B4-BE49-F238E27FC236}">
                <a16:creationId xmlns:a16="http://schemas.microsoft.com/office/drawing/2014/main" id="{83CDA096-2A8F-4305-8C32-3AE205168A76}"/>
              </a:ext>
            </a:extLst>
          </p:cNvPr>
          <p:cNvSpPr>
            <a:spLocks noGrp="1"/>
          </p:cNvSpPr>
          <p:nvPr>
            <p:ph type="dt" sz="half" idx="10"/>
          </p:nvPr>
        </p:nvSpPr>
        <p:spPr>
          <a:xfrm>
            <a:off x="2139278" y="4721650"/>
            <a:ext cx="6775704" cy="274320"/>
          </a:xfrm>
        </p:spPr>
        <p:txBody>
          <a:bodyPr tIns="9144" bIns="9144" anchor="t" anchorCtr="0"/>
          <a:lstStyle>
            <a:lvl1pPr algn="l">
              <a:defRPr sz="1400">
                <a:solidFill>
                  <a:schemeClr val="tx1"/>
                </a:solidFill>
              </a:defRPr>
            </a:lvl1pPr>
          </a:lstStyle>
          <a:p>
            <a:fld id="{7BC0AD64-9B23-4A16-8DB1-ED511105571E}" type="datetime1">
              <a:rPr lang="en-US" smtClean="0"/>
              <a:t>9/24/2024</a:t>
            </a:fld>
            <a:endParaRPr lang="en-US" dirty="0"/>
          </a:p>
        </p:txBody>
      </p:sp>
    </p:spTree>
    <p:extLst>
      <p:ext uri="{BB962C8B-B14F-4D97-AF65-F5344CB8AC3E}">
        <p14:creationId xmlns:p14="http://schemas.microsoft.com/office/powerpoint/2010/main" val="122616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e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Date Placeholder 2"/>
          <p:cNvSpPr>
            <a:spLocks noGrp="1"/>
          </p:cNvSpPr>
          <p:nvPr>
            <p:ph type="dt" sz="half" idx="14"/>
          </p:nvPr>
        </p:nvSpPr>
        <p:spPr/>
        <p:txBody>
          <a:bodyPr/>
          <a:lstStyle/>
          <a:p>
            <a:fld id="{0853CE2B-0845-49E8-89CA-97102F2CA0AD}" type="datetime1">
              <a:rPr lang="en-US" smtClean="0"/>
              <a:t>9/24/2024</a:t>
            </a:fld>
            <a:endParaRPr lang="en-US" dirty="0"/>
          </a:p>
        </p:txBody>
      </p:sp>
      <p:sp>
        <p:nvSpPr>
          <p:cNvPr id="4" name="Footer Placeholder 3"/>
          <p:cNvSpPr>
            <a:spLocks noGrp="1"/>
          </p:cNvSpPr>
          <p:nvPr>
            <p:ph type="ftr" sz="quarter" idx="15"/>
          </p:nvPr>
        </p:nvSpPr>
        <p:spPr/>
        <p:txBody>
          <a:bodyPr/>
          <a:lstStyle/>
          <a:p>
            <a:r>
              <a:rPr lang="en-US"/>
              <a:t>Disclosure or duplication without consent is prohibited</a:t>
            </a:r>
            <a:endParaRPr lang="en-US" dirty="0"/>
          </a:p>
        </p:txBody>
      </p:sp>
      <p:sp>
        <p:nvSpPr>
          <p:cNvPr id="10" name="Slide Number Placeholder 9"/>
          <p:cNvSpPr>
            <a:spLocks noGrp="1"/>
          </p:cNvSpPr>
          <p:nvPr>
            <p:ph type="sldNum" sz="quarter" idx="16"/>
          </p:nvPr>
        </p:nvSpPr>
        <p:spPr/>
        <p:txBody>
          <a:bodyPr/>
          <a:lstStyle/>
          <a:p>
            <a:fld id="{F5D92379-A8A0-4F2A-B1DF-F7F7112BE264}" type="slidenum">
              <a:rPr lang="en-US" smtClean="0"/>
              <a:pPr/>
              <a:t>‹#›</a:t>
            </a:fld>
            <a:endParaRPr lang="en-US"/>
          </a:p>
        </p:txBody>
      </p:sp>
      <p:sp>
        <p:nvSpPr>
          <p:cNvPr id="6" name="Chart Placeholder 5"/>
          <p:cNvSpPr>
            <a:spLocks noGrp="1"/>
          </p:cNvSpPr>
          <p:nvPr>
            <p:ph type="chart" sz="quarter" idx="17"/>
          </p:nvPr>
        </p:nvSpPr>
        <p:spPr>
          <a:xfrm>
            <a:off x="152400" y="829340"/>
            <a:ext cx="8849260" cy="3848986"/>
          </a:xfrm>
        </p:spPr>
        <p:txBody>
          <a:bodyPr>
            <a:normAutofit/>
          </a:bodyPr>
          <a:lstStyle>
            <a:lvl1pPr marL="0" indent="0">
              <a:buNone/>
              <a:defRPr sz="1200"/>
            </a:lvl1pPr>
          </a:lstStyle>
          <a:p>
            <a:r>
              <a:rPr lang="en-US" dirty="0"/>
              <a:t>Click icon to add chart</a:t>
            </a:r>
          </a:p>
        </p:txBody>
      </p:sp>
    </p:spTree>
    <p:extLst>
      <p:ext uri="{BB962C8B-B14F-4D97-AF65-F5344CB8AC3E}">
        <p14:creationId xmlns:p14="http://schemas.microsoft.com/office/powerpoint/2010/main" val="2116917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wo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5" name="Date Placeholder 4"/>
          <p:cNvSpPr>
            <a:spLocks noGrp="1"/>
          </p:cNvSpPr>
          <p:nvPr>
            <p:ph type="dt" sz="half" idx="10"/>
          </p:nvPr>
        </p:nvSpPr>
        <p:spPr/>
        <p:txBody>
          <a:bodyPr/>
          <a:lstStyle/>
          <a:p>
            <a:fld id="{237A9036-41C0-44A9-9F9D-9534C223CC37}" type="datetime1">
              <a:rPr lang="en-US" smtClean="0"/>
              <a:t>9/24/2024</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10" name="Content Placeholder 9"/>
          <p:cNvSpPr>
            <a:spLocks noGrp="1"/>
          </p:cNvSpPr>
          <p:nvPr>
            <p:ph sz="quarter" idx="14"/>
          </p:nvPr>
        </p:nvSpPr>
        <p:spPr>
          <a:xfrm>
            <a:off x="155448" y="740664"/>
            <a:ext cx="4187952" cy="40599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p:cNvSpPr>
            <a:spLocks noGrp="1"/>
          </p:cNvSpPr>
          <p:nvPr>
            <p:ph sz="quarter" idx="15"/>
          </p:nvPr>
        </p:nvSpPr>
        <p:spPr>
          <a:xfrm>
            <a:off x="4800600" y="742950"/>
            <a:ext cx="4114800" cy="4057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Side 1">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F65E88E5-B6F4-480D-96CA-9566270CF06F}"/>
              </a:ext>
            </a:extLst>
          </p:cNvPr>
          <p:cNvPicPr>
            <a:picLocks noChangeAspect="1"/>
          </p:cNvPicPr>
          <p:nvPr userDrawn="1"/>
        </p:nvPicPr>
        <p:blipFill>
          <a:blip r:embed="rId2"/>
          <a:stretch>
            <a:fillRect/>
          </a:stretch>
        </p:blipFill>
        <p:spPr>
          <a:xfrm>
            <a:off x="6400800" y="727877"/>
            <a:ext cx="2743200" cy="4159250"/>
          </a:xfrm>
          <a:prstGeom prst="rect">
            <a:avLst/>
          </a:prstGeom>
        </p:spPr>
      </p:pic>
      <p:sp>
        <p:nvSpPr>
          <p:cNvPr id="2" name="Title 1"/>
          <p:cNvSpPr>
            <a:spLocks noGrp="1"/>
          </p:cNvSpPr>
          <p:nvPr>
            <p:ph type="title"/>
          </p:nvPr>
        </p:nvSpPr>
        <p:spPr/>
        <p:txBody>
          <a:bodyPr/>
          <a:lstStyle>
            <a:lvl1pPr>
              <a:defRPr/>
            </a:lvl1pPr>
          </a:lstStyle>
          <a:p>
            <a:r>
              <a:rPr lang="en-US" dirty="0"/>
              <a:t>Click to edit Master title style</a:t>
            </a:r>
          </a:p>
        </p:txBody>
      </p:sp>
      <p:sp>
        <p:nvSpPr>
          <p:cNvPr id="5" name="Date Placeholder 4"/>
          <p:cNvSpPr>
            <a:spLocks noGrp="1"/>
          </p:cNvSpPr>
          <p:nvPr>
            <p:ph type="dt" sz="half" idx="10"/>
          </p:nvPr>
        </p:nvSpPr>
        <p:spPr/>
        <p:txBody>
          <a:bodyPr/>
          <a:lstStyle/>
          <a:p>
            <a:fld id="{237A9036-41C0-44A9-9F9D-9534C223CC37}" type="datetime1">
              <a:rPr lang="en-US" smtClean="0"/>
              <a:t>9/24/2024</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10" name="Content Placeholder 9"/>
          <p:cNvSpPr>
            <a:spLocks noGrp="1"/>
          </p:cNvSpPr>
          <p:nvPr>
            <p:ph sz="quarter" idx="14"/>
          </p:nvPr>
        </p:nvSpPr>
        <p:spPr>
          <a:xfrm>
            <a:off x="155448" y="740664"/>
            <a:ext cx="5788152" cy="40599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p:cNvSpPr>
            <a:spLocks noGrp="1"/>
          </p:cNvSpPr>
          <p:nvPr>
            <p:ph sz="quarter" idx="15"/>
          </p:nvPr>
        </p:nvSpPr>
        <p:spPr>
          <a:xfrm>
            <a:off x="6563032" y="742950"/>
            <a:ext cx="2286000" cy="4057650"/>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1463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Side 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F9BDDC4-C5C8-4BF1-A9EB-CAF2C6BCBD5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6400800" y="726455"/>
            <a:ext cx="2743200" cy="4159250"/>
          </a:xfrm>
          <a:prstGeom prst="rect">
            <a:avLst/>
          </a:prstGeom>
        </p:spPr>
      </p:pic>
      <p:sp>
        <p:nvSpPr>
          <p:cNvPr id="2" name="Title 1"/>
          <p:cNvSpPr>
            <a:spLocks noGrp="1"/>
          </p:cNvSpPr>
          <p:nvPr>
            <p:ph type="title"/>
          </p:nvPr>
        </p:nvSpPr>
        <p:spPr/>
        <p:txBody>
          <a:bodyPr/>
          <a:lstStyle>
            <a:lvl1pPr>
              <a:defRPr/>
            </a:lvl1pPr>
          </a:lstStyle>
          <a:p>
            <a:r>
              <a:rPr lang="en-US" dirty="0"/>
              <a:t>Click to edit Master title style</a:t>
            </a:r>
          </a:p>
        </p:txBody>
      </p:sp>
      <p:sp>
        <p:nvSpPr>
          <p:cNvPr id="5" name="Date Placeholder 4"/>
          <p:cNvSpPr>
            <a:spLocks noGrp="1"/>
          </p:cNvSpPr>
          <p:nvPr>
            <p:ph type="dt" sz="half" idx="10"/>
          </p:nvPr>
        </p:nvSpPr>
        <p:spPr/>
        <p:txBody>
          <a:bodyPr/>
          <a:lstStyle/>
          <a:p>
            <a:fld id="{237A9036-41C0-44A9-9F9D-9534C223CC37}" type="datetime1">
              <a:rPr lang="en-US" smtClean="0"/>
              <a:t>9/24/2024</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10" name="Content Placeholder 9"/>
          <p:cNvSpPr>
            <a:spLocks noGrp="1"/>
          </p:cNvSpPr>
          <p:nvPr>
            <p:ph sz="quarter" idx="14"/>
          </p:nvPr>
        </p:nvSpPr>
        <p:spPr>
          <a:xfrm>
            <a:off x="155448" y="740664"/>
            <a:ext cx="5788152" cy="40599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p:cNvSpPr>
            <a:spLocks noGrp="1"/>
          </p:cNvSpPr>
          <p:nvPr>
            <p:ph sz="quarter" idx="15"/>
          </p:nvPr>
        </p:nvSpPr>
        <p:spPr>
          <a:xfrm>
            <a:off x="6563032" y="742950"/>
            <a:ext cx="2286000" cy="4057650"/>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3933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Sid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B5DD7E-0977-419C-B440-A66014AEFBEB}"/>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rcRect/>
          <a:stretch/>
        </p:blipFill>
        <p:spPr>
          <a:xfrm>
            <a:off x="6400800" y="726455"/>
            <a:ext cx="2743200" cy="4159250"/>
          </a:xfrm>
          <a:prstGeom prst="rect">
            <a:avLst/>
          </a:prstGeom>
        </p:spPr>
      </p:pic>
      <p:sp>
        <p:nvSpPr>
          <p:cNvPr id="2" name="Title 1"/>
          <p:cNvSpPr>
            <a:spLocks noGrp="1"/>
          </p:cNvSpPr>
          <p:nvPr>
            <p:ph type="title"/>
          </p:nvPr>
        </p:nvSpPr>
        <p:spPr/>
        <p:txBody>
          <a:bodyPr/>
          <a:lstStyle>
            <a:lvl1pPr>
              <a:defRPr/>
            </a:lvl1pPr>
          </a:lstStyle>
          <a:p>
            <a:r>
              <a:rPr lang="en-US" dirty="0"/>
              <a:t>Click to edit Master title style</a:t>
            </a:r>
          </a:p>
        </p:txBody>
      </p:sp>
      <p:sp>
        <p:nvSpPr>
          <p:cNvPr id="5" name="Date Placeholder 4"/>
          <p:cNvSpPr>
            <a:spLocks noGrp="1"/>
          </p:cNvSpPr>
          <p:nvPr>
            <p:ph type="dt" sz="half" idx="10"/>
          </p:nvPr>
        </p:nvSpPr>
        <p:spPr/>
        <p:txBody>
          <a:bodyPr/>
          <a:lstStyle/>
          <a:p>
            <a:fld id="{237A9036-41C0-44A9-9F9D-9534C223CC37}" type="datetime1">
              <a:rPr lang="en-US" smtClean="0"/>
              <a:t>9/24/2024</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10" name="Content Placeholder 9"/>
          <p:cNvSpPr>
            <a:spLocks noGrp="1"/>
          </p:cNvSpPr>
          <p:nvPr>
            <p:ph sz="quarter" idx="14"/>
          </p:nvPr>
        </p:nvSpPr>
        <p:spPr>
          <a:xfrm>
            <a:off x="155448" y="740664"/>
            <a:ext cx="5788152" cy="40599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p:cNvSpPr>
            <a:spLocks noGrp="1"/>
          </p:cNvSpPr>
          <p:nvPr>
            <p:ph sz="quarter" idx="15"/>
          </p:nvPr>
        </p:nvSpPr>
        <p:spPr>
          <a:xfrm>
            <a:off x="6563032" y="742950"/>
            <a:ext cx="2286000" cy="4057650"/>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24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wo 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5" name="Date Placeholder 4"/>
          <p:cNvSpPr>
            <a:spLocks noGrp="1"/>
          </p:cNvSpPr>
          <p:nvPr>
            <p:ph type="dt" sz="half" idx="10"/>
          </p:nvPr>
        </p:nvSpPr>
        <p:spPr/>
        <p:txBody>
          <a:bodyPr/>
          <a:lstStyle/>
          <a:p>
            <a:fld id="{6D3DA510-DA2D-4465-B8A5-700CC414A709}" type="datetime1">
              <a:rPr lang="en-US" smtClean="0"/>
              <a:t>9/24/2024</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9" name="Picture Placeholder 8"/>
          <p:cNvSpPr>
            <a:spLocks noGrp="1"/>
          </p:cNvSpPr>
          <p:nvPr>
            <p:ph type="pic" sz="quarter" idx="13" hasCustomPrompt="1"/>
          </p:nvPr>
        </p:nvSpPr>
        <p:spPr>
          <a:xfrm>
            <a:off x="228600" y="740664"/>
            <a:ext cx="2743200" cy="405765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000" b="1" baseline="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icons to add Picture – 4.44” x 3”</a:t>
            </a:r>
            <a:endParaRPr lang="en-US" noProof="0" dirty="0"/>
          </a:p>
        </p:txBody>
      </p:sp>
      <p:sp>
        <p:nvSpPr>
          <p:cNvPr id="4" name="Content Placeholder 3"/>
          <p:cNvSpPr>
            <a:spLocks noGrp="1"/>
          </p:cNvSpPr>
          <p:nvPr>
            <p:ph sz="quarter" idx="14"/>
          </p:nvPr>
        </p:nvSpPr>
        <p:spPr>
          <a:xfrm>
            <a:off x="3124200" y="740664"/>
            <a:ext cx="5791200" cy="4057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wo Content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5" name="Date Placeholder 4"/>
          <p:cNvSpPr>
            <a:spLocks noGrp="1"/>
          </p:cNvSpPr>
          <p:nvPr>
            <p:ph type="dt" sz="half" idx="10"/>
          </p:nvPr>
        </p:nvSpPr>
        <p:spPr/>
        <p:txBody>
          <a:bodyPr/>
          <a:lstStyle/>
          <a:p>
            <a:fld id="{F713405D-A138-48F5-8F29-C96FDD8D48AD}" type="datetime1">
              <a:rPr lang="en-US" smtClean="0"/>
              <a:t>9/24/2024</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9" name="Picture Placeholder 8"/>
          <p:cNvSpPr>
            <a:spLocks noGrp="1"/>
          </p:cNvSpPr>
          <p:nvPr>
            <p:ph type="pic" sz="quarter" idx="13" hasCustomPrompt="1"/>
          </p:nvPr>
        </p:nvSpPr>
        <p:spPr>
          <a:xfrm>
            <a:off x="4800600" y="740664"/>
            <a:ext cx="4114800" cy="405765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- 4.44” x 4.5”</a:t>
            </a:r>
            <a:endParaRPr lang="en-US" noProof="0" dirty="0"/>
          </a:p>
        </p:txBody>
      </p:sp>
      <p:sp>
        <p:nvSpPr>
          <p:cNvPr id="4" name="Content Placeholder 3"/>
          <p:cNvSpPr>
            <a:spLocks noGrp="1"/>
          </p:cNvSpPr>
          <p:nvPr>
            <p:ph sz="quarter" idx="14"/>
          </p:nvPr>
        </p:nvSpPr>
        <p:spPr>
          <a:xfrm>
            <a:off x="155448" y="740664"/>
            <a:ext cx="4416552" cy="40599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wo Content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24690" y="740664"/>
            <a:ext cx="4220031" cy="479822"/>
          </a:xfrm>
        </p:spPr>
        <p:txBody>
          <a:bodyPr anchor="ctr">
            <a:no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95644" y="740664"/>
            <a:ext cx="4219756" cy="479822"/>
          </a:xfrm>
        </p:spPr>
        <p:txBody>
          <a:bodyPr anchor="ctr">
            <a:no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Date Placeholder 6"/>
          <p:cNvSpPr>
            <a:spLocks noGrp="1"/>
          </p:cNvSpPr>
          <p:nvPr>
            <p:ph type="dt" sz="half" idx="10"/>
          </p:nvPr>
        </p:nvSpPr>
        <p:spPr/>
        <p:txBody>
          <a:bodyPr/>
          <a:lstStyle/>
          <a:p>
            <a:fld id="{096E88B6-3EF0-4988-A151-EFF76BABBE6A}" type="datetime1">
              <a:rPr lang="en-US" smtClean="0"/>
              <a:t>9/24/2024</a:t>
            </a:fld>
            <a:endParaRPr lang="en-US"/>
          </a:p>
        </p:txBody>
      </p:sp>
      <p:sp>
        <p:nvSpPr>
          <p:cNvPr id="8" name="Footer Placeholder 7"/>
          <p:cNvSpPr>
            <a:spLocks noGrp="1"/>
          </p:cNvSpPr>
          <p:nvPr>
            <p:ph type="ftr" sz="quarter" idx="11"/>
          </p:nvPr>
        </p:nvSpPr>
        <p:spPr/>
        <p:txBody>
          <a:bodyPr/>
          <a:lstStyle/>
          <a:p>
            <a:r>
              <a:rPr lang="en-US"/>
              <a:t>Disclosure or duplication without consent is prohibited</a:t>
            </a:r>
          </a:p>
        </p:txBody>
      </p:sp>
      <p:sp>
        <p:nvSpPr>
          <p:cNvPr id="9" name="Slide Number Placeholder 8"/>
          <p:cNvSpPr>
            <a:spLocks noGrp="1"/>
          </p:cNvSpPr>
          <p:nvPr>
            <p:ph type="sldNum" sz="quarter" idx="12"/>
          </p:nvPr>
        </p:nvSpPr>
        <p:spPr/>
        <p:txBody>
          <a:bodyPr/>
          <a:lstStyle/>
          <a:p>
            <a:fld id="{F5D92379-A8A0-4F2A-B1DF-F7F7112BE264}" type="slidenum">
              <a:rPr lang="en-US" smtClean="0"/>
              <a:pPr/>
              <a:t>‹#›</a:t>
            </a:fld>
            <a:endParaRPr lang="en-US"/>
          </a:p>
        </p:txBody>
      </p:sp>
      <p:sp>
        <p:nvSpPr>
          <p:cNvPr id="6" name="Content Placeholder 5"/>
          <p:cNvSpPr>
            <a:spLocks noGrp="1"/>
          </p:cNvSpPr>
          <p:nvPr>
            <p:ph sz="quarter" idx="13"/>
          </p:nvPr>
        </p:nvSpPr>
        <p:spPr>
          <a:xfrm>
            <a:off x="155448" y="1197864"/>
            <a:ext cx="4187952" cy="36027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4"/>
          </p:nvPr>
        </p:nvSpPr>
        <p:spPr>
          <a:xfrm>
            <a:off x="4727448" y="1200150"/>
            <a:ext cx="4187952" cy="36004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wo Content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hasCustomPrompt="1"/>
          </p:nvPr>
        </p:nvSpPr>
        <p:spPr>
          <a:xfrm>
            <a:off x="228600" y="2743200"/>
            <a:ext cx="8686800" cy="2057400"/>
          </a:xfrm>
          <a:solidFill>
            <a:srgbClr val="D9D9D9"/>
          </a:solidFill>
        </p:spPr>
        <p:txBody>
          <a:bodyPr>
            <a:normAutofit/>
          </a:bodyPr>
          <a:lstStyle>
            <a:lvl1pPr marL="0" indent="0">
              <a:buNone/>
              <a:defRPr sz="1200" b="1"/>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a:t>Click icon to add Picture – 2.25” x 9.5”</a:t>
            </a:r>
            <a:endParaRPr lang="en-US" noProof="0" dirty="0"/>
          </a:p>
        </p:txBody>
      </p:sp>
      <p:sp>
        <p:nvSpPr>
          <p:cNvPr id="5" name="Date Placeholder 4"/>
          <p:cNvSpPr>
            <a:spLocks noGrp="1"/>
          </p:cNvSpPr>
          <p:nvPr>
            <p:ph type="dt" sz="half" idx="10"/>
          </p:nvPr>
        </p:nvSpPr>
        <p:spPr/>
        <p:txBody>
          <a:bodyPr/>
          <a:lstStyle/>
          <a:p>
            <a:fld id="{59A3A83B-0C77-4C2D-9440-FA8E54C54A4E}" type="datetime1">
              <a:rPr lang="en-US" smtClean="0"/>
              <a:t>9/24/2024</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10" name="Content Placeholder 9"/>
          <p:cNvSpPr>
            <a:spLocks noGrp="1"/>
          </p:cNvSpPr>
          <p:nvPr>
            <p:ph sz="quarter" idx="13"/>
          </p:nvPr>
        </p:nvSpPr>
        <p:spPr>
          <a:xfrm>
            <a:off x="155448" y="740664"/>
            <a:ext cx="8759952" cy="1828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wo Content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0C963224-F058-4953-BD10-C47EFE13A5B8}" type="datetime1">
              <a:rPr lang="en-US" smtClean="0"/>
              <a:t>9/24/2024</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9" name="Picture Placeholder 8"/>
          <p:cNvSpPr>
            <a:spLocks noGrp="1"/>
          </p:cNvSpPr>
          <p:nvPr>
            <p:ph type="pic" sz="quarter" idx="13" hasCustomPrompt="1"/>
          </p:nvPr>
        </p:nvSpPr>
        <p:spPr>
          <a:xfrm>
            <a:off x="4800600" y="740664"/>
            <a:ext cx="4114800" cy="195453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2.14” x 4.5”</a:t>
            </a:r>
            <a:endParaRPr lang="en-US" noProof="0" dirty="0"/>
          </a:p>
        </p:txBody>
      </p:sp>
      <p:sp>
        <p:nvSpPr>
          <p:cNvPr id="4" name="Content Placeholder 3"/>
          <p:cNvSpPr>
            <a:spLocks noGrp="1"/>
          </p:cNvSpPr>
          <p:nvPr>
            <p:ph sz="quarter" idx="14"/>
          </p:nvPr>
        </p:nvSpPr>
        <p:spPr>
          <a:xfrm>
            <a:off x="155448" y="740664"/>
            <a:ext cx="4419600" cy="4057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p:cNvSpPr>
            <a:spLocks noGrp="1"/>
          </p:cNvSpPr>
          <p:nvPr>
            <p:ph type="pic" sz="quarter" idx="15" hasCustomPrompt="1"/>
          </p:nvPr>
        </p:nvSpPr>
        <p:spPr>
          <a:xfrm>
            <a:off x="4800600" y="2843784"/>
            <a:ext cx="4114800" cy="195453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2.14” x 4.5”</a:t>
            </a:r>
            <a:endParaRPr lang="en-US" noProof="0" dirty="0"/>
          </a:p>
        </p:txBody>
      </p:sp>
    </p:spTree>
    <p:extLst>
      <p:ext uri="{BB962C8B-B14F-4D97-AF65-F5344CB8AC3E}">
        <p14:creationId xmlns:p14="http://schemas.microsoft.com/office/powerpoint/2010/main" val="388826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ward. For all. Electronics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0501F1-2C00-41A0-B69C-7611CBFBEDB5}"/>
              </a:ext>
            </a:extLst>
          </p:cNvPr>
          <p:cNvPicPr>
            <a:picLocks noChangeAspect="1"/>
          </p:cNvPicPr>
          <p:nvPr userDrawn="1"/>
        </p:nvPicPr>
        <p:blipFill>
          <a:blip r:embed="rId2"/>
          <a:srcRect/>
          <a:stretch/>
        </p:blipFill>
        <p:spPr>
          <a:xfrm>
            <a:off x="2" y="0"/>
            <a:ext cx="9148107" cy="3483200"/>
          </a:xfrm>
          <a:prstGeom prst="rect">
            <a:avLst/>
          </a:prstGeom>
        </p:spPr>
      </p:pic>
      <p:sp>
        <p:nvSpPr>
          <p:cNvPr id="2" name="Title 1"/>
          <p:cNvSpPr>
            <a:spLocks noGrp="1"/>
          </p:cNvSpPr>
          <p:nvPr>
            <p:ph type="ctrTitle" hasCustomPrompt="1"/>
          </p:nvPr>
        </p:nvSpPr>
        <p:spPr>
          <a:xfrm>
            <a:off x="819292" y="3567325"/>
            <a:ext cx="6059179" cy="870133"/>
          </a:xfrm>
        </p:spPr>
        <p:txBody>
          <a:bodyPr anchor="b">
            <a:noAutofit/>
          </a:bodyPr>
          <a:lstStyle>
            <a:lvl1pPr>
              <a:lnSpc>
                <a:spcPct val="85000"/>
              </a:lnSpc>
              <a:defRPr sz="3000" b="0" cap="none" baseline="0">
                <a:solidFill>
                  <a:schemeClr val="tx1"/>
                </a:solidFill>
              </a:defRPr>
            </a:lvl1pPr>
          </a:lstStyle>
          <a:p>
            <a:r>
              <a:rPr lang="en-US" dirty="0"/>
              <a:t>Click to edit</a:t>
            </a:r>
            <a:br>
              <a:rPr lang="en-US" dirty="0"/>
            </a:br>
            <a:r>
              <a:rPr lang="en-US" dirty="0"/>
              <a:t>Master Title Style</a:t>
            </a:r>
          </a:p>
        </p:txBody>
      </p:sp>
      <p:sp>
        <p:nvSpPr>
          <p:cNvPr id="3" name="Subtitle 2"/>
          <p:cNvSpPr>
            <a:spLocks noGrp="1"/>
          </p:cNvSpPr>
          <p:nvPr>
            <p:ph type="subTitle" idx="1" hasCustomPrompt="1"/>
          </p:nvPr>
        </p:nvSpPr>
        <p:spPr>
          <a:xfrm>
            <a:off x="819293" y="4445806"/>
            <a:ext cx="6044184" cy="274320"/>
          </a:xfrm>
        </p:spPr>
        <p:txBody>
          <a:bodyPr tIns="9144" bIns="9144" anchor="t">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presenter’s name and title</a:t>
            </a:r>
          </a:p>
        </p:txBody>
      </p:sp>
      <p:sp>
        <p:nvSpPr>
          <p:cNvPr id="18" name="Date Placeholder 3">
            <a:extLst>
              <a:ext uri="{FF2B5EF4-FFF2-40B4-BE49-F238E27FC236}">
                <a16:creationId xmlns:a16="http://schemas.microsoft.com/office/drawing/2014/main" id="{83CDA096-2A8F-4305-8C32-3AE205168A76}"/>
              </a:ext>
            </a:extLst>
          </p:cNvPr>
          <p:cNvSpPr>
            <a:spLocks noGrp="1"/>
          </p:cNvSpPr>
          <p:nvPr>
            <p:ph type="dt" sz="half" idx="10"/>
          </p:nvPr>
        </p:nvSpPr>
        <p:spPr>
          <a:xfrm>
            <a:off x="819293" y="4721650"/>
            <a:ext cx="6043001" cy="274320"/>
          </a:xfrm>
        </p:spPr>
        <p:txBody>
          <a:bodyPr tIns="9144" bIns="9144" anchor="t" anchorCtr="0"/>
          <a:lstStyle>
            <a:lvl1pPr algn="l">
              <a:defRPr sz="1400">
                <a:solidFill>
                  <a:schemeClr val="tx1"/>
                </a:solidFill>
              </a:defRPr>
            </a:lvl1pPr>
          </a:lstStyle>
          <a:p>
            <a:fld id="{7BC0AD64-9B23-4A16-8DB1-ED511105571E}" type="datetime1">
              <a:rPr lang="en-US" smtClean="0"/>
              <a:t>9/24/2024</a:t>
            </a:fld>
            <a:endParaRPr lang="en-US" dirty="0"/>
          </a:p>
        </p:txBody>
      </p:sp>
      <p:pic>
        <p:nvPicPr>
          <p:cNvPr id="14" name="Picture 1">
            <a:extLst>
              <a:ext uri="{FF2B5EF4-FFF2-40B4-BE49-F238E27FC236}">
                <a16:creationId xmlns:a16="http://schemas.microsoft.com/office/drawing/2014/main" id="{FB3C2DF5-4FCD-46DD-9992-55DB9CD82AAB}"/>
              </a:ext>
            </a:extLst>
          </p:cNvPr>
          <p:cNvPicPr>
            <a:picLocks noChangeAspect="1"/>
          </p:cNvPicPr>
          <p:nvPr userDrawn="1"/>
        </p:nvPicPr>
        <p:blipFill>
          <a:blip r:embed="rId3"/>
          <a:srcRect/>
          <a:stretch/>
        </p:blipFill>
        <p:spPr bwMode="auto">
          <a:xfrm>
            <a:off x="7003511" y="4126380"/>
            <a:ext cx="1238595" cy="271886"/>
          </a:xfrm>
          <a:prstGeom prst="rect">
            <a:avLst/>
          </a:prstGeom>
          <a:noFill/>
          <a:ln w="9525">
            <a:noFill/>
            <a:miter lim="800000"/>
            <a:headEnd/>
            <a:tailEnd/>
          </a:ln>
        </p:spPr>
      </p:pic>
      <p:pic>
        <p:nvPicPr>
          <p:cNvPr id="9" name="Picture 8">
            <a:extLst>
              <a:ext uri="{FF2B5EF4-FFF2-40B4-BE49-F238E27FC236}">
                <a16:creationId xmlns:a16="http://schemas.microsoft.com/office/drawing/2014/main" id="{C97EA098-BA25-4EB3-BB49-D51FA6B63A1A}"/>
              </a:ext>
            </a:extLst>
          </p:cNvPr>
          <p:cNvPicPr>
            <a:picLocks noChangeAspect="1"/>
          </p:cNvPicPr>
          <p:nvPr userDrawn="1"/>
        </p:nvPicPr>
        <p:blipFill>
          <a:blip r:embed="rId4"/>
          <a:srcRect/>
          <a:stretch/>
        </p:blipFill>
        <p:spPr>
          <a:xfrm>
            <a:off x="829102" y="2617550"/>
            <a:ext cx="7498080" cy="914399"/>
          </a:xfrm>
          <a:prstGeom prst="rect">
            <a:avLst/>
          </a:prstGeom>
        </p:spPr>
      </p:pic>
    </p:spTree>
    <p:extLst>
      <p:ext uri="{BB962C8B-B14F-4D97-AF65-F5344CB8AC3E}">
        <p14:creationId xmlns:p14="http://schemas.microsoft.com/office/powerpoint/2010/main" val="111233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wo Content 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DA2885DB-2A83-4938-9488-99B619EE51A5}" type="datetime1">
              <a:rPr lang="en-US" smtClean="0"/>
              <a:t>9/24/2024</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9" name="Picture Placeholder 8"/>
          <p:cNvSpPr>
            <a:spLocks noGrp="1"/>
          </p:cNvSpPr>
          <p:nvPr>
            <p:ph type="pic" sz="quarter" idx="13" hasCustomPrompt="1"/>
          </p:nvPr>
        </p:nvSpPr>
        <p:spPr>
          <a:xfrm>
            <a:off x="228600" y="2843784"/>
            <a:ext cx="4114800" cy="195453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2.14” x 4.5”</a:t>
            </a:r>
            <a:endParaRPr lang="en-US" noProof="0" dirty="0"/>
          </a:p>
        </p:txBody>
      </p:sp>
      <p:sp>
        <p:nvSpPr>
          <p:cNvPr id="4" name="Content Placeholder 3"/>
          <p:cNvSpPr>
            <a:spLocks noGrp="1"/>
          </p:cNvSpPr>
          <p:nvPr>
            <p:ph sz="quarter" idx="14"/>
          </p:nvPr>
        </p:nvSpPr>
        <p:spPr>
          <a:xfrm>
            <a:off x="155448" y="740664"/>
            <a:ext cx="4419600" cy="19568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p:cNvSpPr>
            <a:spLocks noGrp="1"/>
          </p:cNvSpPr>
          <p:nvPr>
            <p:ph type="pic" sz="quarter" idx="15" hasCustomPrompt="1"/>
          </p:nvPr>
        </p:nvSpPr>
        <p:spPr>
          <a:xfrm>
            <a:off x="4800600" y="740664"/>
            <a:ext cx="4114800" cy="1956816"/>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2.14” x 4.5”</a:t>
            </a:r>
            <a:endParaRPr lang="en-US" noProof="0" dirty="0"/>
          </a:p>
        </p:txBody>
      </p:sp>
      <p:sp>
        <p:nvSpPr>
          <p:cNvPr id="11" name="Picture Placeholder 10"/>
          <p:cNvSpPr>
            <a:spLocks noGrp="1"/>
          </p:cNvSpPr>
          <p:nvPr>
            <p:ph type="pic" sz="quarter" idx="16" hasCustomPrompt="1"/>
          </p:nvPr>
        </p:nvSpPr>
        <p:spPr>
          <a:xfrm>
            <a:off x="4800600" y="2843784"/>
            <a:ext cx="4114800" cy="195453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2.14” x 4.5”</a:t>
            </a:r>
            <a:endParaRPr lang="en-US" noProof="0" dirty="0"/>
          </a:p>
        </p:txBody>
      </p:sp>
    </p:spTree>
    <p:extLst>
      <p:ext uri="{BB962C8B-B14F-4D97-AF65-F5344CB8AC3E}">
        <p14:creationId xmlns:p14="http://schemas.microsoft.com/office/powerpoint/2010/main" val="27810187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wo Content 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B14A416E-4D48-45DB-8613-2E208BE3E548}" type="datetime1">
              <a:rPr lang="en-US" smtClean="0"/>
              <a:t>9/24/2024</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9" name="Picture Placeholder 8"/>
          <p:cNvSpPr>
            <a:spLocks noGrp="1"/>
          </p:cNvSpPr>
          <p:nvPr>
            <p:ph type="pic" sz="quarter" idx="13" hasCustomPrompt="1"/>
          </p:nvPr>
        </p:nvSpPr>
        <p:spPr>
          <a:xfrm>
            <a:off x="228600" y="2843784"/>
            <a:ext cx="8686800" cy="195453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2.14” x 9.5”</a:t>
            </a:r>
            <a:endParaRPr lang="en-US" noProof="0" dirty="0"/>
          </a:p>
        </p:txBody>
      </p:sp>
      <p:sp>
        <p:nvSpPr>
          <p:cNvPr id="4" name="Content Placeholder 3"/>
          <p:cNvSpPr>
            <a:spLocks noGrp="1"/>
          </p:cNvSpPr>
          <p:nvPr>
            <p:ph sz="quarter" idx="14"/>
          </p:nvPr>
        </p:nvSpPr>
        <p:spPr>
          <a:xfrm>
            <a:off x="155448" y="740664"/>
            <a:ext cx="4419600" cy="19568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p:cNvSpPr>
            <a:spLocks noGrp="1"/>
          </p:cNvSpPr>
          <p:nvPr>
            <p:ph type="pic" sz="quarter" idx="15" hasCustomPrompt="1"/>
          </p:nvPr>
        </p:nvSpPr>
        <p:spPr>
          <a:xfrm>
            <a:off x="4800600" y="740664"/>
            <a:ext cx="4114800" cy="195453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2.14” x 4.5”</a:t>
            </a:r>
            <a:endParaRPr lang="en-US" noProof="0" dirty="0"/>
          </a:p>
        </p:txBody>
      </p:sp>
    </p:spTree>
    <p:extLst>
      <p:ext uri="{BB962C8B-B14F-4D97-AF65-F5344CB8AC3E}">
        <p14:creationId xmlns:p14="http://schemas.microsoft.com/office/powerpoint/2010/main" val="24511564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EEE4B7-6AB2-4F2D-AC6A-E1CE47011AC7}" type="datetime1">
              <a:rPr lang="en-US" smtClean="0"/>
              <a:t>9/24/2024</a:t>
            </a:fld>
            <a:endParaRPr lang="en-US"/>
          </a:p>
        </p:txBody>
      </p:sp>
      <p:sp>
        <p:nvSpPr>
          <p:cNvPr id="4" name="Footer Placeholder 3"/>
          <p:cNvSpPr>
            <a:spLocks noGrp="1"/>
          </p:cNvSpPr>
          <p:nvPr>
            <p:ph type="ftr" sz="quarter" idx="11"/>
          </p:nvPr>
        </p:nvSpPr>
        <p:spPr/>
        <p:txBody>
          <a:bodyPr/>
          <a:lstStyle/>
          <a:p>
            <a:r>
              <a:rPr lang="en-US"/>
              <a:t>Disclosure or duplication without consent is prohibited</a:t>
            </a:r>
          </a:p>
        </p:txBody>
      </p:sp>
      <p:sp>
        <p:nvSpPr>
          <p:cNvPr id="5" name="Slide Number Placeholder 4"/>
          <p:cNvSpPr>
            <a:spLocks noGrp="1"/>
          </p:cNvSpPr>
          <p:nvPr>
            <p:ph type="sldNum" sz="quarter" idx="12"/>
          </p:nvPr>
        </p:nvSpPr>
        <p:spPr/>
        <p:txBody>
          <a:bodyPr/>
          <a:lstStyle/>
          <a:p>
            <a:fld id="{F5D92379-A8A0-4F2A-B1DF-F7F7112BE264}"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No Content Chevr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080FFE-9DFC-4290-9277-118CB6DF79E8}"/>
              </a:ext>
            </a:extLst>
          </p:cNvPr>
          <p:cNvPicPr>
            <a:picLocks noChangeAspect="1"/>
          </p:cNvPicPr>
          <p:nvPr userDrawn="1"/>
        </p:nvPicPr>
        <p:blipFill rotWithShape="1">
          <a:blip r:embed="rId2">
            <a:alphaModFix amt="15000"/>
          </a:blip>
          <a:srcRect l="33427" t="4392" r="-9234" b="4392"/>
          <a:stretch/>
        </p:blipFill>
        <p:spPr>
          <a:xfrm>
            <a:off x="0" y="0"/>
            <a:ext cx="3412523" cy="5150873"/>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EEE4B7-6AB2-4F2D-AC6A-E1CE47011AC7}" type="datetime1">
              <a:rPr lang="en-US" smtClean="0"/>
              <a:t>9/24/2024</a:t>
            </a:fld>
            <a:endParaRPr lang="en-US"/>
          </a:p>
        </p:txBody>
      </p:sp>
      <p:sp>
        <p:nvSpPr>
          <p:cNvPr id="4" name="Footer Placeholder 3"/>
          <p:cNvSpPr>
            <a:spLocks noGrp="1"/>
          </p:cNvSpPr>
          <p:nvPr>
            <p:ph type="ftr" sz="quarter" idx="11"/>
          </p:nvPr>
        </p:nvSpPr>
        <p:spPr/>
        <p:txBody>
          <a:bodyPr/>
          <a:lstStyle/>
          <a:p>
            <a:r>
              <a:rPr lang="en-US"/>
              <a:t>Disclosure or duplication without consent is prohibited</a:t>
            </a:r>
          </a:p>
        </p:txBody>
      </p:sp>
      <p:sp>
        <p:nvSpPr>
          <p:cNvPr id="5" name="Slide Number Placeholder 4"/>
          <p:cNvSpPr>
            <a:spLocks noGrp="1"/>
          </p:cNvSpPr>
          <p:nvPr>
            <p:ph type="sldNum" sz="quarter" idx="12"/>
          </p:nvPr>
        </p:nvSpPr>
        <p:spPr/>
        <p:txBody>
          <a:bodyPr/>
          <a:lstStyle/>
          <a:p>
            <a:fld id="{F5D92379-A8A0-4F2A-B1DF-F7F7112BE264}" type="slidenum">
              <a:rPr lang="en-US" smtClean="0"/>
              <a:pPr/>
              <a:t>‹#›</a:t>
            </a:fld>
            <a:endParaRPr lang="en-US"/>
          </a:p>
        </p:txBody>
      </p:sp>
    </p:spTree>
    <p:extLst>
      <p:ext uri="{BB962C8B-B14F-4D97-AF65-F5344CB8AC3E}">
        <p14:creationId xmlns:p14="http://schemas.microsoft.com/office/powerpoint/2010/main" val="2027854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Log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3EEE4B7-6AB2-4F2D-AC6A-E1CE47011AC7}" type="datetime1">
              <a:rPr lang="en-US" smtClean="0"/>
              <a:t>9/24/2024</a:t>
            </a:fld>
            <a:endParaRPr lang="en-US"/>
          </a:p>
        </p:txBody>
      </p:sp>
      <p:sp>
        <p:nvSpPr>
          <p:cNvPr id="4" name="Footer Placeholder 3"/>
          <p:cNvSpPr>
            <a:spLocks noGrp="1"/>
          </p:cNvSpPr>
          <p:nvPr>
            <p:ph type="ftr" sz="quarter" idx="11"/>
          </p:nvPr>
        </p:nvSpPr>
        <p:spPr/>
        <p:txBody>
          <a:bodyPr/>
          <a:lstStyle/>
          <a:p>
            <a:r>
              <a:rPr lang="en-US"/>
              <a:t>Disclosure or duplication without consent is prohibited</a:t>
            </a:r>
          </a:p>
        </p:txBody>
      </p:sp>
      <p:sp>
        <p:nvSpPr>
          <p:cNvPr id="5" name="Slide Number Placeholder 4"/>
          <p:cNvSpPr>
            <a:spLocks noGrp="1"/>
          </p:cNvSpPr>
          <p:nvPr>
            <p:ph type="sldNum" sz="quarter" idx="12"/>
          </p:nvPr>
        </p:nvSpPr>
        <p:spPr/>
        <p:txBody>
          <a:bodyPr/>
          <a:lstStyle/>
          <a:p>
            <a:fld id="{F5D92379-A8A0-4F2A-B1DF-F7F7112BE264}" type="slidenum">
              <a:rPr lang="en-US" smtClean="0"/>
              <a:pPr/>
              <a:t>‹#›</a:t>
            </a:fld>
            <a:endParaRPr lang="en-US"/>
          </a:p>
        </p:txBody>
      </p:sp>
    </p:spTree>
    <p:extLst>
      <p:ext uri="{BB962C8B-B14F-4D97-AF65-F5344CB8AC3E}">
        <p14:creationId xmlns:p14="http://schemas.microsoft.com/office/powerpoint/2010/main" val="9393630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3EEE4B7-6AB2-4F2D-AC6A-E1CE47011AC7}" type="datetime1">
              <a:rPr lang="en-US" smtClean="0"/>
              <a:t>9/24/2024</a:t>
            </a:fld>
            <a:endParaRPr lang="en-US"/>
          </a:p>
        </p:txBody>
      </p:sp>
      <p:sp>
        <p:nvSpPr>
          <p:cNvPr id="4" name="Footer Placeholder 3"/>
          <p:cNvSpPr>
            <a:spLocks noGrp="1"/>
          </p:cNvSpPr>
          <p:nvPr>
            <p:ph type="ftr" sz="quarter" idx="11"/>
          </p:nvPr>
        </p:nvSpPr>
        <p:spPr/>
        <p:txBody>
          <a:bodyPr/>
          <a:lstStyle/>
          <a:p>
            <a:r>
              <a:rPr lang="en-US"/>
              <a:t>Disclosure or duplication without consent is prohibited</a:t>
            </a:r>
          </a:p>
        </p:txBody>
      </p:sp>
      <p:sp>
        <p:nvSpPr>
          <p:cNvPr id="5" name="Slide Number Placeholder 4"/>
          <p:cNvSpPr>
            <a:spLocks noGrp="1"/>
          </p:cNvSpPr>
          <p:nvPr>
            <p:ph type="sldNum" sz="quarter" idx="12"/>
          </p:nvPr>
        </p:nvSpPr>
        <p:spPr/>
        <p:txBody>
          <a:bodyPr/>
          <a:lstStyle/>
          <a:p>
            <a:fld id="{F5D92379-A8A0-4F2A-B1DF-F7F7112BE264}" type="slidenum">
              <a:rPr lang="en-US" smtClean="0"/>
              <a:pPr/>
              <a:t>‹#›</a:t>
            </a:fld>
            <a:endParaRPr lang="en-US"/>
          </a:p>
        </p:txBody>
      </p:sp>
      <p:sp>
        <p:nvSpPr>
          <p:cNvPr id="6" name="Rectangle 5">
            <a:extLst>
              <a:ext uri="{FF2B5EF4-FFF2-40B4-BE49-F238E27FC236}">
                <a16:creationId xmlns:a16="http://schemas.microsoft.com/office/drawing/2014/main" id="{D1B826C8-3E18-4EF0-AF0A-D6671D801CE1}"/>
              </a:ext>
            </a:extLst>
          </p:cNvPr>
          <p:cNvSpPr/>
          <p:nvPr userDrawn="1"/>
        </p:nvSpPr>
        <p:spPr>
          <a:xfrm>
            <a:off x="7620000" y="228600"/>
            <a:ext cx="13716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807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A0016E-D5AD-47C0-8E95-021CA64A952B}" type="datetime1">
              <a:rPr lang="en-US" smtClean="0"/>
              <a:t>9/24/2024</a:t>
            </a:fld>
            <a:endParaRPr lang="en-US"/>
          </a:p>
        </p:txBody>
      </p:sp>
      <p:sp>
        <p:nvSpPr>
          <p:cNvPr id="3" name="Footer Placeholder 2"/>
          <p:cNvSpPr>
            <a:spLocks noGrp="1"/>
          </p:cNvSpPr>
          <p:nvPr>
            <p:ph type="ftr" sz="quarter" idx="11"/>
          </p:nvPr>
        </p:nvSpPr>
        <p:spPr/>
        <p:txBody>
          <a:bodyPr/>
          <a:lstStyle/>
          <a:p>
            <a:r>
              <a:rPr lang="en-US"/>
              <a:t>Disclosure or duplication without consent is prohibited</a:t>
            </a:r>
          </a:p>
        </p:txBody>
      </p:sp>
      <p:sp>
        <p:nvSpPr>
          <p:cNvPr id="4" name="Slide Number Placeholder 3"/>
          <p:cNvSpPr>
            <a:spLocks noGrp="1"/>
          </p:cNvSpPr>
          <p:nvPr>
            <p:ph type="sldNum" sz="quarter" idx="12"/>
          </p:nvPr>
        </p:nvSpPr>
        <p:spPr/>
        <p:txBody>
          <a:bodyPr/>
          <a:lstStyle/>
          <a:p>
            <a:fld id="{F5D92379-A8A0-4F2A-B1DF-F7F7112BE264}" type="slidenum">
              <a:rPr lang="en-US" smtClean="0"/>
              <a:pPr/>
              <a:t>‹#›</a:t>
            </a:fld>
            <a:endParaRPr lang="en-US"/>
          </a:p>
        </p:txBody>
      </p:sp>
      <p:sp>
        <p:nvSpPr>
          <p:cNvPr id="5" name="Rectangle 4"/>
          <p:cNvSpPr/>
          <p:nvPr userDrawn="1"/>
        </p:nvSpPr>
        <p:spPr>
          <a:xfrm>
            <a:off x="7620000" y="228600"/>
            <a:ext cx="13716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4435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Forward. For all.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F5AA13-7EF2-48F0-8163-294B8FB3683A}"/>
              </a:ext>
            </a:extLst>
          </p:cNvPr>
          <p:cNvPicPr>
            <a:picLocks noChangeAspect="1"/>
          </p:cNvPicPr>
          <p:nvPr userDrawn="1"/>
        </p:nvPicPr>
        <p:blipFill>
          <a:blip r:embed="rId2"/>
          <a:srcRect/>
          <a:stretch/>
        </p:blipFill>
        <p:spPr>
          <a:xfrm>
            <a:off x="1" y="1131"/>
            <a:ext cx="9148108" cy="5142369"/>
          </a:xfrm>
          <a:prstGeom prst="rect">
            <a:avLst/>
          </a:prstGeom>
        </p:spPr>
      </p:pic>
      <p:pic>
        <p:nvPicPr>
          <p:cNvPr id="7" name="Picture 6" descr="Logo&#10;&#10;Description automatically generated">
            <a:extLst>
              <a:ext uri="{FF2B5EF4-FFF2-40B4-BE49-F238E27FC236}">
                <a16:creationId xmlns:a16="http://schemas.microsoft.com/office/drawing/2014/main" id="{00825CB5-E4BE-440D-8087-9B5276E92115}"/>
              </a:ext>
            </a:extLst>
          </p:cNvPr>
          <p:cNvPicPr>
            <a:picLocks noChangeAspect="1"/>
          </p:cNvPicPr>
          <p:nvPr userDrawn="1"/>
        </p:nvPicPr>
        <p:blipFill>
          <a:blip r:embed="rId3"/>
          <a:stretch>
            <a:fillRect/>
          </a:stretch>
        </p:blipFill>
        <p:spPr>
          <a:xfrm>
            <a:off x="1238535" y="1258906"/>
            <a:ext cx="6400800" cy="2341748"/>
          </a:xfrm>
          <a:prstGeom prst="rect">
            <a:avLst/>
          </a:prstGeom>
        </p:spPr>
      </p:pic>
    </p:spTree>
    <p:extLst>
      <p:ext uri="{BB962C8B-B14F-4D97-AF65-F5344CB8AC3E}">
        <p14:creationId xmlns:p14="http://schemas.microsoft.com/office/powerpoint/2010/main" val="59415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 Forward. For all.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95A1B1-CE44-21AC-7E75-642ADDAE5919}"/>
              </a:ext>
            </a:extLst>
          </p:cNvPr>
          <p:cNvPicPr>
            <a:picLocks noChangeAspect="1"/>
          </p:cNvPicPr>
          <p:nvPr userDrawn="1"/>
        </p:nvPicPr>
        <p:blipFill>
          <a:blip r:embed="rId2">
            <a:duotone>
              <a:prstClr val="black"/>
              <a:schemeClr val="tx2">
                <a:tint val="45000"/>
                <a:satMod val="400000"/>
              </a:schemeClr>
            </a:duotone>
          </a:blip>
          <a:srcRect/>
          <a:stretch/>
        </p:blipFill>
        <p:spPr>
          <a:xfrm>
            <a:off x="0" y="0"/>
            <a:ext cx="9148108" cy="5142369"/>
          </a:xfrm>
          <a:prstGeom prst="rect">
            <a:avLst/>
          </a:prstGeom>
        </p:spPr>
      </p:pic>
      <p:pic>
        <p:nvPicPr>
          <p:cNvPr id="7" name="Picture 6" descr="Logo&#10;&#10;Description automatically generated">
            <a:extLst>
              <a:ext uri="{FF2B5EF4-FFF2-40B4-BE49-F238E27FC236}">
                <a16:creationId xmlns:a16="http://schemas.microsoft.com/office/drawing/2014/main" id="{00825CB5-E4BE-440D-8087-9B5276E92115}"/>
              </a:ext>
            </a:extLst>
          </p:cNvPr>
          <p:cNvPicPr>
            <a:picLocks noChangeAspect="1"/>
          </p:cNvPicPr>
          <p:nvPr userDrawn="1"/>
        </p:nvPicPr>
        <p:blipFill>
          <a:blip r:embed="rId3"/>
          <a:stretch>
            <a:fillRect/>
          </a:stretch>
        </p:blipFill>
        <p:spPr>
          <a:xfrm>
            <a:off x="1238535" y="1258906"/>
            <a:ext cx="6400800" cy="2341748"/>
          </a:xfrm>
          <a:prstGeom prst="rect">
            <a:avLst/>
          </a:prstGeom>
        </p:spPr>
      </p:pic>
    </p:spTree>
    <p:extLst>
      <p:ext uri="{BB962C8B-B14F-4D97-AF65-F5344CB8AC3E}">
        <p14:creationId xmlns:p14="http://schemas.microsoft.com/office/powerpoint/2010/main" val="171925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ward. For all. Electronics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7AF5BC2-A81E-4642-A8BD-53DE4A183D96}"/>
              </a:ext>
            </a:extLst>
          </p:cNvPr>
          <p:cNvPicPr>
            <a:picLocks noChangeAspect="1"/>
          </p:cNvPicPr>
          <p:nvPr userDrawn="1"/>
        </p:nvPicPr>
        <p:blipFill>
          <a:blip r:embed="rId2"/>
          <a:srcRect/>
          <a:stretch/>
        </p:blipFill>
        <p:spPr>
          <a:xfrm>
            <a:off x="1" y="-5020"/>
            <a:ext cx="9143998" cy="5148520"/>
          </a:xfrm>
          <a:prstGeom prst="rect">
            <a:avLst/>
          </a:prstGeom>
        </p:spPr>
      </p:pic>
      <p:pic>
        <p:nvPicPr>
          <p:cNvPr id="4" name="Picture 3">
            <a:extLst>
              <a:ext uri="{FF2B5EF4-FFF2-40B4-BE49-F238E27FC236}">
                <a16:creationId xmlns:a16="http://schemas.microsoft.com/office/drawing/2014/main" id="{AEEF28E0-0619-C8AC-4D8B-60DE5F5B0555}"/>
              </a:ext>
            </a:extLst>
          </p:cNvPr>
          <p:cNvPicPr>
            <a:picLocks noChangeAspect="1"/>
          </p:cNvPicPr>
          <p:nvPr userDrawn="1"/>
        </p:nvPicPr>
        <p:blipFill>
          <a:blip r:embed="rId3">
            <a:alphaModFix amt="50000"/>
          </a:blip>
          <a:srcRect/>
          <a:stretch/>
        </p:blipFill>
        <p:spPr>
          <a:xfrm>
            <a:off x="3487995" y="-41494"/>
            <a:ext cx="4173574" cy="5227310"/>
          </a:xfrm>
          <a:prstGeom prst="rect">
            <a:avLst/>
          </a:prstGeom>
        </p:spPr>
      </p:pic>
      <p:pic>
        <p:nvPicPr>
          <p:cNvPr id="15" name="Picture 1">
            <a:extLst>
              <a:ext uri="{FF2B5EF4-FFF2-40B4-BE49-F238E27FC236}">
                <a16:creationId xmlns:a16="http://schemas.microsoft.com/office/drawing/2014/main" id="{5A4849C0-ECE2-494C-8DC0-8F267454CA4D}"/>
              </a:ext>
            </a:extLst>
          </p:cNvPr>
          <p:cNvPicPr>
            <a:picLocks noChangeAspect="1"/>
          </p:cNvPicPr>
          <p:nvPr userDrawn="1"/>
        </p:nvPicPr>
        <p:blipFill>
          <a:blip r:embed="rId4"/>
          <a:srcRect/>
          <a:stretch/>
        </p:blipFill>
        <p:spPr bwMode="auto">
          <a:xfrm>
            <a:off x="7000144" y="4128666"/>
            <a:ext cx="1238591" cy="271886"/>
          </a:xfrm>
          <a:prstGeom prst="rect">
            <a:avLst/>
          </a:prstGeom>
          <a:noFill/>
          <a:ln w="9525">
            <a:noFill/>
            <a:miter lim="800000"/>
            <a:headEnd/>
            <a:tailEnd/>
          </a:ln>
        </p:spPr>
      </p:pic>
      <p:sp>
        <p:nvSpPr>
          <p:cNvPr id="2" name="Title 1"/>
          <p:cNvSpPr>
            <a:spLocks noGrp="1"/>
          </p:cNvSpPr>
          <p:nvPr>
            <p:ph type="ctrTitle" hasCustomPrompt="1"/>
          </p:nvPr>
        </p:nvSpPr>
        <p:spPr>
          <a:xfrm>
            <a:off x="819293" y="3567325"/>
            <a:ext cx="6044184" cy="870133"/>
          </a:xfrm>
        </p:spPr>
        <p:txBody>
          <a:bodyPr anchor="b">
            <a:noAutofit/>
          </a:bodyPr>
          <a:lstStyle>
            <a:lvl1pPr>
              <a:lnSpc>
                <a:spcPct val="85000"/>
              </a:lnSpc>
              <a:defRPr sz="3000" b="0" cap="none" baseline="0">
                <a:solidFill>
                  <a:schemeClr val="bg1"/>
                </a:solidFill>
              </a:defRPr>
            </a:lvl1pPr>
          </a:lstStyle>
          <a:p>
            <a:r>
              <a:rPr lang="en-US" dirty="0"/>
              <a:t>Click to edit</a:t>
            </a:r>
            <a:br>
              <a:rPr lang="en-US" dirty="0"/>
            </a:br>
            <a:r>
              <a:rPr lang="en-US" dirty="0"/>
              <a:t>Master Title Style</a:t>
            </a:r>
          </a:p>
        </p:txBody>
      </p:sp>
      <p:sp>
        <p:nvSpPr>
          <p:cNvPr id="3" name="Subtitle 2"/>
          <p:cNvSpPr>
            <a:spLocks noGrp="1"/>
          </p:cNvSpPr>
          <p:nvPr>
            <p:ph type="subTitle" idx="1" hasCustomPrompt="1"/>
          </p:nvPr>
        </p:nvSpPr>
        <p:spPr>
          <a:xfrm>
            <a:off x="819293" y="4445806"/>
            <a:ext cx="6044184" cy="274320"/>
          </a:xfrm>
        </p:spPr>
        <p:txBody>
          <a:bodyPr tIns="9144" bIns="9144" anchor="t">
            <a:no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presenter’s name and title</a:t>
            </a:r>
          </a:p>
        </p:txBody>
      </p:sp>
      <p:sp>
        <p:nvSpPr>
          <p:cNvPr id="18" name="Date Placeholder 3">
            <a:extLst>
              <a:ext uri="{FF2B5EF4-FFF2-40B4-BE49-F238E27FC236}">
                <a16:creationId xmlns:a16="http://schemas.microsoft.com/office/drawing/2014/main" id="{83CDA096-2A8F-4305-8C32-3AE205168A76}"/>
              </a:ext>
            </a:extLst>
          </p:cNvPr>
          <p:cNvSpPr>
            <a:spLocks noGrp="1"/>
          </p:cNvSpPr>
          <p:nvPr>
            <p:ph type="dt" sz="half" idx="10"/>
          </p:nvPr>
        </p:nvSpPr>
        <p:spPr>
          <a:xfrm>
            <a:off x="819293" y="4721650"/>
            <a:ext cx="6043001" cy="274320"/>
          </a:xfrm>
        </p:spPr>
        <p:txBody>
          <a:bodyPr tIns="9144" bIns="9144" anchor="t" anchorCtr="0"/>
          <a:lstStyle>
            <a:lvl1pPr algn="l">
              <a:defRPr sz="1400">
                <a:solidFill>
                  <a:schemeClr val="bg1"/>
                </a:solidFill>
              </a:defRPr>
            </a:lvl1pPr>
          </a:lstStyle>
          <a:p>
            <a:fld id="{7BC0AD64-9B23-4A16-8DB1-ED511105571E}" type="datetime1">
              <a:rPr lang="en-US" smtClean="0"/>
              <a:pPr/>
              <a:t>9/24/2024</a:t>
            </a:fld>
            <a:endParaRPr lang="en-US" dirty="0"/>
          </a:p>
        </p:txBody>
      </p:sp>
      <p:pic>
        <p:nvPicPr>
          <p:cNvPr id="12" name="Picture 11" descr="Logo&#10;&#10;Description automatically generated">
            <a:extLst>
              <a:ext uri="{FF2B5EF4-FFF2-40B4-BE49-F238E27FC236}">
                <a16:creationId xmlns:a16="http://schemas.microsoft.com/office/drawing/2014/main" id="{CA86E922-D4FA-4F74-BC16-D2058DF93A54}"/>
              </a:ext>
            </a:extLst>
          </p:cNvPr>
          <p:cNvPicPr>
            <a:picLocks noChangeAspect="1"/>
          </p:cNvPicPr>
          <p:nvPr userDrawn="1"/>
        </p:nvPicPr>
        <p:blipFill>
          <a:blip r:embed="rId5"/>
          <a:stretch>
            <a:fillRect/>
          </a:stretch>
        </p:blipFill>
        <p:spPr>
          <a:xfrm>
            <a:off x="835336" y="831240"/>
            <a:ext cx="5669280" cy="2350566"/>
          </a:xfrm>
          <a:prstGeom prst="rect">
            <a:avLst/>
          </a:prstGeom>
        </p:spPr>
      </p:pic>
    </p:spTree>
    <p:extLst>
      <p:ext uri="{BB962C8B-B14F-4D97-AF65-F5344CB8AC3E}">
        <p14:creationId xmlns:p14="http://schemas.microsoft.com/office/powerpoint/2010/main" val="38642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A8BE246-C62D-43D5-BCD5-9B0EBDFA5357}"/>
              </a:ext>
            </a:extLst>
          </p:cNvPr>
          <p:cNvPicPr>
            <a:picLocks noChangeAspect="1"/>
          </p:cNvPicPr>
          <p:nvPr userDrawn="1"/>
        </p:nvPicPr>
        <p:blipFill>
          <a:blip r:embed="rId2"/>
          <a:srcRect/>
          <a:stretch/>
        </p:blipFill>
        <p:spPr>
          <a:xfrm>
            <a:off x="1" y="2286"/>
            <a:ext cx="9143998" cy="5141214"/>
          </a:xfrm>
          <a:prstGeom prst="rect">
            <a:avLst/>
          </a:prstGeom>
        </p:spPr>
      </p:pic>
      <p:sp>
        <p:nvSpPr>
          <p:cNvPr id="2" name="Title 1"/>
          <p:cNvSpPr>
            <a:spLocks noGrp="1"/>
          </p:cNvSpPr>
          <p:nvPr>
            <p:ph type="ctrTitle"/>
          </p:nvPr>
        </p:nvSpPr>
        <p:spPr>
          <a:xfrm>
            <a:off x="228600" y="2016743"/>
            <a:ext cx="8686800" cy="571500"/>
          </a:xfrm>
        </p:spPr>
        <p:txBody>
          <a:bodyPr tIns="9144" bIns="9144" anchor="b">
            <a:noAutofit/>
          </a:bodyPr>
          <a:lstStyle>
            <a:lvl1pPr>
              <a:defRPr sz="3800" b="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28600" y="2565399"/>
            <a:ext cx="8686800" cy="393333"/>
          </a:xfrm>
        </p:spPr>
        <p:txBody>
          <a:bodyPr tIns="0" bIns="9144" anchor="t">
            <a:noAutofit/>
          </a:bodyPr>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E441ED95-79B0-4B00-A6F1-611B7DB93FAB}" type="datetime1">
              <a:rPr lang="en-US" smtClean="0"/>
              <a:t>9/24/2024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Disclosure or duplication without consent is prohibited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5D92379-A8A0-4F2A-B1DF-F7F7112BE264}" type="slidenum">
              <a:rPr lang="en-US" smtClean="0"/>
              <a:pPr/>
              <a:t>‹#›</a:t>
            </a:fld>
            <a:endParaRPr lang="en-US"/>
          </a:p>
        </p:txBody>
      </p:sp>
      <p:pic>
        <p:nvPicPr>
          <p:cNvPr id="12" name="Picture 1">
            <a:extLst>
              <a:ext uri="{FF2B5EF4-FFF2-40B4-BE49-F238E27FC236}">
                <a16:creationId xmlns:a16="http://schemas.microsoft.com/office/drawing/2014/main" id="{D547FD04-6BE5-4435-991B-6A440EAF8A95}"/>
              </a:ext>
            </a:extLst>
          </p:cNvPr>
          <p:cNvPicPr>
            <a:picLocks noChangeAspect="1"/>
          </p:cNvPicPr>
          <p:nvPr userDrawn="1"/>
        </p:nvPicPr>
        <p:blipFill>
          <a:blip r:embed="rId3"/>
          <a:srcRect/>
          <a:stretch/>
        </p:blipFill>
        <p:spPr bwMode="auto">
          <a:xfrm>
            <a:off x="7681934" y="247555"/>
            <a:ext cx="1238591" cy="271886"/>
          </a:xfrm>
          <a:prstGeom prst="rect">
            <a:avLst/>
          </a:prstGeom>
          <a:noFill/>
          <a:ln w="9525">
            <a:noFill/>
            <a:miter lim="800000"/>
            <a:headEnd/>
            <a:tailEnd/>
          </a:ln>
        </p:spPr>
      </p:pic>
    </p:spTree>
    <p:extLst>
      <p:ext uri="{BB962C8B-B14F-4D97-AF65-F5344CB8AC3E}">
        <p14:creationId xmlns:p14="http://schemas.microsoft.com/office/powerpoint/2010/main" val="317940913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A8BE246-C62D-43D5-BCD5-9B0EBDFA5357}"/>
              </a:ext>
            </a:extLst>
          </p:cNvPr>
          <p:cNvPicPr>
            <a:picLocks noChangeAspect="1"/>
          </p:cNvPicPr>
          <p:nvPr userDrawn="1"/>
        </p:nvPicPr>
        <p:blipFill>
          <a:blip r:embed="rId2"/>
          <a:srcRect/>
          <a:stretch/>
        </p:blipFill>
        <p:spPr>
          <a:xfrm>
            <a:off x="1" y="2286"/>
            <a:ext cx="9143998" cy="5141214"/>
          </a:xfrm>
          <a:prstGeom prst="rect">
            <a:avLst/>
          </a:prstGeom>
        </p:spPr>
      </p:pic>
      <p:sp>
        <p:nvSpPr>
          <p:cNvPr id="2" name="Title 1"/>
          <p:cNvSpPr>
            <a:spLocks noGrp="1"/>
          </p:cNvSpPr>
          <p:nvPr>
            <p:ph type="ctrTitle"/>
          </p:nvPr>
        </p:nvSpPr>
        <p:spPr>
          <a:xfrm>
            <a:off x="228600" y="2016743"/>
            <a:ext cx="8686800" cy="571500"/>
          </a:xfrm>
        </p:spPr>
        <p:txBody>
          <a:bodyPr tIns="9144" bIns="9144" anchor="b">
            <a:noAutofit/>
          </a:bodyPr>
          <a:lstStyle>
            <a:lvl1pPr>
              <a:defRPr sz="3800" b="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28600" y="2565399"/>
            <a:ext cx="8686800" cy="393333"/>
          </a:xfrm>
        </p:spPr>
        <p:txBody>
          <a:bodyPr tIns="0" bIns="9144" anchor="t">
            <a:noAutofit/>
          </a:bodyPr>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EB5D66FB-5B8B-4EB5-A61B-2E1035EC7B32}" type="datetime1">
              <a:rPr lang="en-US" smtClean="0"/>
              <a:t>9/24/2024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Disclosure or duplication without consent is prohibited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5D92379-A8A0-4F2A-B1DF-F7F7112BE264}" type="slidenum">
              <a:rPr lang="en-US" smtClean="0"/>
              <a:pPr/>
              <a:t>‹#›</a:t>
            </a:fld>
            <a:endParaRPr lang="en-US"/>
          </a:p>
        </p:txBody>
      </p:sp>
      <p:pic>
        <p:nvPicPr>
          <p:cNvPr id="11" name="Picture 1">
            <a:extLst>
              <a:ext uri="{FF2B5EF4-FFF2-40B4-BE49-F238E27FC236}">
                <a16:creationId xmlns:a16="http://schemas.microsoft.com/office/drawing/2014/main" id="{797B7719-165A-4BB7-B91B-00ADE86EC983}"/>
              </a:ext>
            </a:extLst>
          </p:cNvPr>
          <p:cNvPicPr>
            <a:picLocks noChangeAspect="1"/>
          </p:cNvPicPr>
          <p:nvPr userDrawn="1"/>
        </p:nvPicPr>
        <p:blipFill>
          <a:blip r:embed="rId3"/>
          <a:srcRect/>
          <a:stretch/>
        </p:blipFill>
        <p:spPr bwMode="auto">
          <a:xfrm>
            <a:off x="7681934" y="247555"/>
            <a:ext cx="1238591" cy="271886"/>
          </a:xfrm>
          <a:prstGeom prst="rect">
            <a:avLst/>
          </a:prstGeom>
          <a:noFill/>
          <a:ln w="9525">
            <a:noFill/>
            <a:miter lim="800000"/>
            <a:headEnd/>
            <a:tailEnd/>
          </a:ln>
        </p:spPr>
      </p:pic>
    </p:spTree>
    <p:extLst>
      <p:ext uri="{BB962C8B-B14F-4D97-AF65-F5344CB8AC3E}">
        <p14:creationId xmlns:p14="http://schemas.microsoft.com/office/powerpoint/2010/main" val="89056726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tem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033600-AC43-485B-87EC-A98C15333ADF}"/>
              </a:ext>
            </a:extLst>
          </p:cNvPr>
          <p:cNvPicPr>
            <a:picLocks noChangeAspect="1"/>
          </p:cNvPicPr>
          <p:nvPr userDrawn="1"/>
        </p:nvPicPr>
        <p:blipFill>
          <a:blip r:embed="rId2"/>
          <a:srcRect/>
          <a:stretch/>
        </p:blipFill>
        <p:spPr>
          <a:xfrm>
            <a:off x="1" y="1665027"/>
            <a:ext cx="9143998" cy="1828800"/>
          </a:xfrm>
          <a:prstGeom prst="rect">
            <a:avLst/>
          </a:prstGeom>
        </p:spPr>
      </p:pic>
      <p:sp>
        <p:nvSpPr>
          <p:cNvPr id="2" name="Title 1"/>
          <p:cNvSpPr>
            <a:spLocks noGrp="1"/>
          </p:cNvSpPr>
          <p:nvPr>
            <p:ph type="ctrTitle" hasCustomPrompt="1"/>
          </p:nvPr>
        </p:nvSpPr>
        <p:spPr>
          <a:xfrm>
            <a:off x="228600" y="2262664"/>
            <a:ext cx="8686800" cy="621792"/>
          </a:xfrm>
        </p:spPr>
        <p:txBody>
          <a:bodyPr tIns="9144" bIns="9144" anchor="b">
            <a:noAutofit/>
          </a:bodyPr>
          <a:lstStyle>
            <a:lvl1pPr algn="ctr">
              <a:lnSpc>
                <a:spcPts val="4000"/>
              </a:lnSpc>
              <a:defRPr sz="4500" b="0" spc="-20" baseline="0">
                <a:solidFill>
                  <a:schemeClr val="bg1"/>
                </a:solidFill>
              </a:defRPr>
            </a:lvl1pPr>
          </a:lstStyle>
          <a:p>
            <a:r>
              <a:rPr lang="en-US" dirty="0"/>
              <a:t>Statement Slide</a:t>
            </a:r>
          </a:p>
        </p:txBody>
      </p:sp>
      <p:sp>
        <p:nvSpPr>
          <p:cNvPr id="4" name="Date Placeholder 3"/>
          <p:cNvSpPr>
            <a:spLocks noGrp="1"/>
          </p:cNvSpPr>
          <p:nvPr>
            <p:ph type="dt" sz="half" idx="10"/>
          </p:nvPr>
        </p:nvSpPr>
        <p:spPr/>
        <p:txBody>
          <a:bodyPr/>
          <a:lstStyle>
            <a:lvl1pPr>
              <a:defRPr>
                <a:solidFill>
                  <a:srgbClr val="898989"/>
                </a:solidFill>
              </a:defRPr>
            </a:lvl1pPr>
          </a:lstStyle>
          <a:p>
            <a:fld id="{0E95C5DA-DCCA-49E5-A619-C958B62A08C2}" type="datetime1">
              <a:rPr lang="en-US" smtClean="0"/>
              <a:t>9/24/2024</a:t>
            </a:fld>
            <a:endParaRPr lang="en-US" dirty="0"/>
          </a:p>
        </p:txBody>
      </p:sp>
      <p:sp>
        <p:nvSpPr>
          <p:cNvPr id="5" name="Footer Placeholder 4"/>
          <p:cNvSpPr>
            <a:spLocks noGrp="1"/>
          </p:cNvSpPr>
          <p:nvPr>
            <p:ph type="ftr" sz="quarter" idx="11"/>
          </p:nvPr>
        </p:nvSpPr>
        <p:spPr/>
        <p:txBody>
          <a:bodyPr/>
          <a:lstStyle>
            <a:lvl1pPr>
              <a:defRPr>
                <a:solidFill>
                  <a:srgbClr val="898989"/>
                </a:solidFill>
              </a:defRPr>
            </a:lvl1pPr>
          </a:lstStyle>
          <a:p>
            <a:r>
              <a:rPr lang="en-US"/>
              <a:t>Disclosure or duplication without consent is prohibited</a:t>
            </a:r>
          </a:p>
        </p:txBody>
      </p:sp>
      <p:sp>
        <p:nvSpPr>
          <p:cNvPr id="6" name="Slide Number Placeholder 5"/>
          <p:cNvSpPr>
            <a:spLocks noGrp="1"/>
          </p:cNvSpPr>
          <p:nvPr>
            <p:ph type="sldNum" sz="quarter" idx="12"/>
          </p:nvPr>
        </p:nvSpPr>
        <p:spPr/>
        <p:txBody>
          <a:bodyPr/>
          <a:lstStyle>
            <a:lvl1pPr>
              <a:defRPr>
                <a:solidFill>
                  <a:srgbClr val="898989"/>
                </a:solidFill>
              </a:defRPr>
            </a:lvl1pPr>
          </a:lstStyle>
          <a:p>
            <a:fld id="{F5D92379-A8A0-4F2A-B1DF-F7F7112BE264}" type="slidenum">
              <a:rPr lang="en-US" smtClean="0"/>
              <a:pPr/>
              <a:t>‹#›</a:t>
            </a:fld>
            <a:endParaRPr lang="en-US"/>
          </a:p>
        </p:txBody>
      </p:sp>
    </p:spTree>
    <p:extLst>
      <p:ext uri="{BB962C8B-B14F-4D97-AF65-F5344CB8AC3E}">
        <p14:creationId xmlns:p14="http://schemas.microsoft.com/office/powerpoint/2010/main" val="256839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033600-AC43-485B-87EC-A98C15333ADF}"/>
              </a:ext>
            </a:extLst>
          </p:cNvPr>
          <p:cNvPicPr>
            <a:picLocks noChangeAspect="1"/>
          </p:cNvPicPr>
          <p:nvPr userDrawn="1"/>
        </p:nvPicPr>
        <p:blipFill>
          <a:blip r:embed="rId2"/>
          <a:srcRect/>
          <a:stretch/>
        </p:blipFill>
        <p:spPr>
          <a:xfrm>
            <a:off x="1" y="1665027"/>
            <a:ext cx="9143998" cy="1828800"/>
          </a:xfrm>
          <a:prstGeom prst="rect">
            <a:avLst/>
          </a:prstGeom>
        </p:spPr>
      </p:pic>
      <p:sp>
        <p:nvSpPr>
          <p:cNvPr id="2" name="Title 1"/>
          <p:cNvSpPr>
            <a:spLocks noGrp="1"/>
          </p:cNvSpPr>
          <p:nvPr>
            <p:ph type="ctrTitle" hasCustomPrompt="1"/>
          </p:nvPr>
        </p:nvSpPr>
        <p:spPr>
          <a:xfrm>
            <a:off x="228600" y="2263764"/>
            <a:ext cx="8686800" cy="621792"/>
          </a:xfrm>
        </p:spPr>
        <p:txBody>
          <a:bodyPr tIns="9144" bIns="9144" anchor="b">
            <a:noAutofit/>
          </a:bodyPr>
          <a:lstStyle>
            <a:lvl1pPr algn="ctr">
              <a:lnSpc>
                <a:spcPts val="4000"/>
              </a:lnSpc>
              <a:defRPr sz="4500" b="0" spc="-20" baseline="0">
                <a:solidFill>
                  <a:schemeClr val="bg1"/>
                </a:solidFill>
              </a:defRPr>
            </a:lvl1pPr>
          </a:lstStyle>
          <a:p>
            <a:r>
              <a:rPr lang="en-US" dirty="0"/>
              <a:t>Statement Slide</a:t>
            </a:r>
          </a:p>
        </p:txBody>
      </p:sp>
      <p:sp>
        <p:nvSpPr>
          <p:cNvPr id="4" name="Date Placeholder 3"/>
          <p:cNvSpPr>
            <a:spLocks noGrp="1"/>
          </p:cNvSpPr>
          <p:nvPr>
            <p:ph type="dt" sz="half" idx="10"/>
          </p:nvPr>
        </p:nvSpPr>
        <p:spPr/>
        <p:txBody>
          <a:bodyPr/>
          <a:lstStyle>
            <a:lvl1pPr>
              <a:defRPr>
                <a:solidFill>
                  <a:srgbClr val="898989"/>
                </a:solidFill>
              </a:defRPr>
            </a:lvl1pPr>
          </a:lstStyle>
          <a:p>
            <a:fld id="{ACD5A931-6D92-412D-88B0-D6C78B47D27C}" type="datetime1">
              <a:rPr lang="en-US" smtClean="0"/>
              <a:t>9/24/2024</a:t>
            </a:fld>
            <a:endParaRPr lang="en-US" dirty="0"/>
          </a:p>
        </p:txBody>
      </p:sp>
      <p:sp>
        <p:nvSpPr>
          <p:cNvPr id="5" name="Footer Placeholder 4"/>
          <p:cNvSpPr>
            <a:spLocks noGrp="1"/>
          </p:cNvSpPr>
          <p:nvPr>
            <p:ph type="ftr" sz="quarter" idx="11"/>
          </p:nvPr>
        </p:nvSpPr>
        <p:spPr/>
        <p:txBody>
          <a:bodyPr/>
          <a:lstStyle>
            <a:lvl1pPr>
              <a:defRPr>
                <a:solidFill>
                  <a:srgbClr val="898989"/>
                </a:solidFill>
              </a:defRPr>
            </a:lvl1pPr>
          </a:lstStyle>
          <a:p>
            <a:r>
              <a:rPr lang="en-US"/>
              <a:t>Disclosure or duplication without consent is prohibited</a:t>
            </a:r>
          </a:p>
        </p:txBody>
      </p:sp>
      <p:sp>
        <p:nvSpPr>
          <p:cNvPr id="6" name="Slide Number Placeholder 5"/>
          <p:cNvSpPr>
            <a:spLocks noGrp="1"/>
          </p:cNvSpPr>
          <p:nvPr>
            <p:ph type="sldNum" sz="quarter" idx="12"/>
          </p:nvPr>
        </p:nvSpPr>
        <p:spPr/>
        <p:txBody>
          <a:bodyPr/>
          <a:lstStyle>
            <a:lvl1pPr>
              <a:defRPr>
                <a:solidFill>
                  <a:srgbClr val="898989"/>
                </a:solidFill>
              </a:defRPr>
            </a:lvl1pPr>
          </a:lstStyle>
          <a:p>
            <a:fld id="{F5D92379-A8A0-4F2A-B1DF-F7F7112BE264}" type="slidenum">
              <a:rPr lang="en-US" smtClean="0"/>
              <a:pPr/>
              <a:t>‹#›</a:t>
            </a:fld>
            <a:endParaRPr lang="en-US"/>
          </a:p>
        </p:txBody>
      </p:sp>
    </p:spTree>
    <p:extLst>
      <p:ext uri="{BB962C8B-B14F-4D97-AF65-F5344CB8AC3E}">
        <p14:creationId xmlns:p14="http://schemas.microsoft.com/office/powerpoint/2010/main" val="62667407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9" name="Content Placeholder 8"/>
          <p:cNvSpPr>
            <a:spLocks noGrp="1"/>
          </p:cNvSpPr>
          <p:nvPr>
            <p:ph sz="quarter" idx="13"/>
          </p:nvPr>
        </p:nvSpPr>
        <p:spPr>
          <a:xfrm>
            <a:off x="155448" y="740664"/>
            <a:ext cx="8759952" cy="40599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4"/>
          </p:nvPr>
        </p:nvSpPr>
        <p:spPr/>
        <p:txBody>
          <a:bodyPr/>
          <a:lstStyle/>
          <a:p>
            <a:fld id="{74D72517-5142-4289-A427-2E5EE479536F}" type="datetime1">
              <a:rPr lang="en-US" smtClean="0"/>
              <a:t>9/24/2024</a:t>
            </a:fld>
            <a:endParaRPr lang="en-US" dirty="0"/>
          </a:p>
        </p:txBody>
      </p:sp>
      <p:sp>
        <p:nvSpPr>
          <p:cNvPr id="4" name="Footer Placeholder 3"/>
          <p:cNvSpPr>
            <a:spLocks noGrp="1"/>
          </p:cNvSpPr>
          <p:nvPr>
            <p:ph type="ftr" sz="quarter" idx="15"/>
          </p:nvPr>
        </p:nvSpPr>
        <p:spPr/>
        <p:txBody>
          <a:bodyPr/>
          <a:lstStyle/>
          <a:p>
            <a:r>
              <a:rPr lang="en-US"/>
              <a:t>Disclosure or duplication without consent is prohibited</a:t>
            </a:r>
            <a:endParaRPr lang="en-US" dirty="0"/>
          </a:p>
        </p:txBody>
      </p:sp>
      <p:sp>
        <p:nvSpPr>
          <p:cNvPr id="10" name="Slide Number Placeholder 9"/>
          <p:cNvSpPr>
            <a:spLocks noGrp="1"/>
          </p:cNvSpPr>
          <p:nvPr>
            <p:ph type="sldNum" sz="quarter" idx="16"/>
          </p:nvPr>
        </p:nvSpPr>
        <p:spPr/>
        <p:txBody>
          <a:bodyPr/>
          <a:lstStyle/>
          <a:p>
            <a:fld id="{F5D92379-A8A0-4F2A-B1DF-F7F7112BE26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Chevr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A5BF2A-CFEC-41AA-A162-E4CDD29104A9}"/>
              </a:ext>
            </a:extLst>
          </p:cNvPr>
          <p:cNvPicPr>
            <a:picLocks noChangeAspect="1"/>
          </p:cNvPicPr>
          <p:nvPr userDrawn="1"/>
        </p:nvPicPr>
        <p:blipFill rotWithShape="1">
          <a:blip r:embed="rId2">
            <a:alphaModFix amt="15000"/>
          </a:blip>
          <a:srcRect l="33427" t="4392" r="-9234" b="4392"/>
          <a:stretch/>
        </p:blipFill>
        <p:spPr>
          <a:xfrm>
            <a:off x="0" y="0"/>
            <a:ext cx="3412523" cy="5150873"/>
          </a:xfrm>
          <a:prstGeom prst="rect">
            <a:avLst/>
          </a:prstGeom>
        </p:spPr>
      </p:pic>
      <p:sp>
        <p:nvSpPr>
          <p:cNvPr id="2" name="Title 1"/>
          <p:cNvSpPr>
            <a:spLocks noGrp="1"/>
          </p:cNvSpPr>
          <p:nvPr>
            <p:ph type="title"/>
          </p:nvPr>
        </p:nvSpPr>
        <p:spPr/>
        <p:txBody>
          <a:bodyPr/>
          <a:lstStyle>
            <a:lvl1pPr>
              <a:defRPr/>
            </a:lvl1pPr>
          </a:lstStyle>
          <a:p>
            <a:r>
              <a:rPr lang="en-US" dirty="0"/>
              <a:t>Click to edit Master title style</a:t>
            </a:r>
          </a:p>
        </p:txBody>
      </p:sp>
      <p:sp>
        <p:nvSpPr>
          <p:cNvPr id="9" name="Content Placeholder 8"/>
          <p:cNvSpPr>
            <a:spLocks noGrp="1"/>
          </p:cNvSpPr>
          <p:nvPr>
            <p:ph sz="quarter" idx="13"/>
          </p:nvPr>
        </p:nvSpPr>
        <p:spPr>
          <a:xfrm>
            <a:off x="155448" y="740664"/>
            <a:ext cx="8759952" cy="40599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4"/>
          </p:nvPr>
        </p:nvSpPr>
        <p:spPr/>
        <p:txBody>
          <a:bodyPr/>
          <a:lstStyle/>
          <a:p>
            <a:fld id="{74D72517-5142-4289-A427-2E5EE479536F}" type="datetime1">
              <a:rPr lang="en-US" smtClean="0"/>
              <a:t>9/24/2024</a:t>
            </a:fld>
            <a:endParaRPr lang="en-US" dirty="0"/>
          </a:p>
        </p:txBody>
      </p:sp>
      <p:sp>
        <p:nvSpPr>
          <p:cNvPr id="4" name="Footer Placeholder 3"/>
          <p:cNvSpPr>
            <a:spLocks noGrp="1"/>
          </p:cNvSpPr>
          <p:nvPr>
            <p:ph type="ftr" sz="quarter" idx="15"/>
          </p:nvPr>
        </p:nvSpPr>
        <p:spPr/>
        <p:txBody>
          <a:bodyPr/>
          <a:lstStyle/>
          <a:p>
            <a:r>
              <a:rPr lang="en-US"/>
              <a:t>Disclosure or duplication without consent is prohibited</a:t>
            </a:r>
            <a:endParaRPr lang="en-US" dirty="0"/>
          </a:p>
        </p:txBody>
      </p:sp>
      <p:sp>
        <p:nvSpPr>
          <p:cNvPr id="10" name="Slide Number Placeholder 9"/>
          <p:cNvSpPr>
            <a:spLocks noGrp="1"/>
          </p:cNvSpPr>
          <p:nvPr>
            <p:ph type="sldNum" sz="quarter" idx="16"/>
          </p:nvPr>
        </p:nvSpPr>
        <p:spPr/>
        <p:txBody>
          <a:bodyPr/>
          <a:lstStyle/>
          <a:p>
            <a:fld id="{F5D92379-A8A0-4F2A-B1DF-F7F7112BE264}" type="slidenum">
              <a:rPr lang="en-US" smtClean="0"/>
              <a:pPr/>
              <a:t>‹#›</a:t>
            </a:fld>
            <a:endParaRPr lang="en-US"/>
          </a:p>
        </p:txBody>
      </p:sp>
    </p:spTree>
    <p:extLst>
      <p:ext uri="{BB962C8B-B14F-4D97-AF65-F5344CB8AC3E}">
        <p14:creationId xmlns:p14="http://schemas.microsoft.com/office/powerpoint/2010/main" val="562140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1">
            <a:extLst>
              <a:ext uri="{FF2B5EF4-FFF2-40B4-BE49-F238E27FC236}">
                <a16:creationId xmlns:a16="http://schemas.microsoft.com/office/drawing/2014/main" id="{1841B163-5578-4176-AD4E-4A9C5EF3C986}"/>
              </a:ext>
            </a:extLst>
          </p:cNvPr>
          <p:cNvPicPr>
            <a:picLocks noChangeAspect="1"/>
          </p:cNvPicPr>
          <p:nvPr userDrawn="1"/>
        </p:nvPicPr>
        <p:blipFill>
          <a:blip r:embed="rId30"/>
          <a:srcRect/>
          <a:stretch/>
        </p:blipFill>
        <p:spPr bwMode="auto">
          <a:xfrm>
            <a:off x="7681932" y="247555"/>
            <a:ext cx="1238595" cy="271886"/>
          </a:xfrm>
          <a:prstGeom prst="rect">
            <a:avLst/>
          </a:prstGeom>
          <a:noFill/>
          <a:ln w="9525">
            <a:noFill/>
            <a:miter lim="800000"/>
            <a:headEnd/>
            <a:tailEnd/>
          </a:ln>
        </p:spPr>
      </p:pic>
      <p:sp>
        <p:nvSpPr>
          <p:cNvPr id="2" name="Title Placeholder 1"/>
          <p:cNvSpPr>
            <a:spLocks noGrp="1"/>
          </p:cNvSpPr>
          <p:nvPr>
            <p:ph type="title"/>
          </p:nvPr>
        </p:nvSpPr>
        <p:spPr>
          <a:xfrm>
            <a:off x="131615" y="61001"/>
            <a:ext cx="7488385" cy="59436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55448" y="740664"/>
            <a:ext cx="8759952" cy="40576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52400" y="4985558"/>
            <a:ext cx="1371600" cy="137160"/>
          </a:xfrm>
          <a:prstGeom prst="rect">
            <a:avLst/>
          </a:prstGeom>
        </p:spPr>
        <p:txBody>
          <a:bodyPr vert="horz" lIns="91440" tIns="45720" rIns="91440" bIns="45720" rtlCol="0" anchor="ctr"/>
          <a:lstStyle>
            <a:lvl1pPr algn="l">
              <a:defRPr sz="800">
                <a:solidFill>
                  <a:srgbClr val="898989"/>
                </a:solidFill>
                <a:latin typeface="Arial" pitchFamily="34" charset="0"/>
                <a:cs typeface="Arial" pitchFamily="34" charset="0"/>
              </a:defRPr>
            </a:lvl1pPr>
          </a:lstStyle>
          <a:p>
            <a:fld id="{42E5E0D9-E46D-4BED-8E25-99AEC72EAB3F}" type="datetime1">
              <a:rPr lang="en-US" smtClean="0"/>
              <a:t>9/24/2024</a:t>
            </a:fld>
            <a:endParaRPr lang="en-US" dirty="0"/>
          </a:p>
        </p:txBody>
      </p:sp>
      <p:sp>
        <p:nvSpPr>
          <p:cNvPr id="5" name="Footer Placeholder 4"/>
          <p:cNvSpPr>
            <a:spLocks noGrp="1"/>
          </p:cNvSpPr>
          <p:nvPr>
            <p:ph type="ftr" sz="quarter" idx="3"/>
          </p:nvPr>
        </p:nvSpPr>
        <p:spPr>
          <a:xfrm>
            <a:off x="1600200" y="4985558"/>
            <a:ext cx="5943600" cy="137160"/>
          </a:xfrm>
          <a:prstGeom prst="rect">
            <a:avLst/>
          </a:prstGeom>
        </p:spPr>
        <p:txBody>
          <a:bodyPr vert="horz" lIns="91440" tIns="45720" rIns="91440" bIns="45720" rtlCol="0" anchor="ctr"/>
          <a:lstStyle>
            <a:lvl1pPr algn="ctr">
              <a:defRPr sz="800">
                <a:solidFill>
                  <a:srgbClr val="898989"/>
                </a:solidFill>
                <a:latin typeface="Arial" pitchFamily="34" charset="0"/>
                <a:cs typeface="Arial" pitchFamily="34" charset="0"/>
              </a:defRPr>
            </a:lvl1pPr>
          </a:lstStyle>
          <a:p>
            <a:r>
              <a:rPr lang="en-US"/>
              <a:t>Disclosure or duplication without consent is prohibited</a:t>
            </a:r>
            <a:endParaRPr lang="en-US" dirty="0"/>
          </a:p>
        </p:txBody>
      </p:sp>
      <p:sp>
        <p:nvSpPr>
          <p:cNvPr id="6" name="Slide Number Placeholder 5"/>
          <p:cNvSpPr>
            <a:spLocks noGrp="1"/>
          </p:cNvSpPr>
          <p:nvPr>
            <p:ph type="sldNum" sz="quarter" idx="4"/>
          </p:nvPr>
        </p:nvSpPr>
        <p:spPr>
          <a:xfrm>
            <a:off x="7630060" y="4985558"/>
            <a:ext cx="1371600" cy="137160"/>
          </a:xfrm>
          <a:prstGeom prst="rect">
            <a:avLst/>
          </a:prstGeom>
        </p:spPr>
        <p:txBody>
          <a:bodyPr vert="horz" lIns="91440" tIns="45720" rIns="91440" bIns="45720" rtlCol="0" anchor="ctr"/>
          <a:lstStyle>
            <a:lvl1pPr algn="r">
              <a:defRPr sz="800">
                <a:solidFill>
                  <a:schemeClr val="tx1">
                    <a:tint val="75000"/>
                  </a:schemeClr>
                </a:solidFill>
                <a:latin typeface="Arial" pitchFamily="34" charset="0"/>
                <a:cs typeface="Arial" pitchFamily="34" charset="0"/>
              </a:defRPr>
            </a:lvl1pPr>
          </a:lstStyle>
          <a:p>
            <a:fld id="{F5D92379-A8A0-4F2A-B1DF-F7F7112BE26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63" r:id="rId1"/>
    <p:sldLayoutId id="2147483721" r:id="rId2"/>
    <p:sldLayoutId id="2147483836" r:id="rId3"/>
    <p:sldLayoutId id="2147483867" r:id="rId4"/>
    <p:sldLayoutId id="2147483711" r:id="rId5"/>
    <p:sldLayoutId id="2147483870" r:id="rId6"/>
    <p:sldLayoutId id="2147483702" r:id="rId7"/>
    <p:sldLayoutId id="2147483652" r:id="rId8"/>
    <p:sldLayoutId id="2147483745" r:id="rId9"/>
    <p:sldLayoutId id="2147483707" r:id="rId10"/>
    <p:sldLayoutId id="2147483668" r:id="rId11"/>
    <p:sldLayoutId id="2147483717" r:id="rId12"/>
    <p:sldLayoutId id="2147483718" r:id="rId13"/>
    <p:sldLayoutId id="2147483880" r:id="rId14"/>
    <p:sldLayoutId id="2147483657" r:id="rId15"/>
    <p:sldLayoutId id="2147483658" r:id="rId16"/>
    <p:sldLayoutId id="2147483653" r:id="rId17"/>
    <p:sldLayoutId id="2147483659" r:id="rId18"/>
    <p:sldLayoutId id="2147483677" r:id="rId19"/>
    <p:sldLayoutId id="2147483678" r:id="rId20"/>
    <p:sldLayoutId id="2147483679" r:id="rId21"/>
    <p:sldLayoutId id="2147483654" r:id="rId22"/>
    <p:sldLayoutId id="2147483744" r:id="rId23"/>
    <p:sldLayoutId id="2147483716" r:id="rId24"/>
    <p:sldLayoutId id="2147483715" r:id="rId25"/>
    <p:sldLayoutId id="2147483708" r:id="rId26"/>
    <p:sldLayoutId id="2147483893" r:id="rId27"/>
    <p:sldLayoutId id="2147483714" r:id="rId28"/>
  </p:sldLayoutIdLst>
  <p:hf hdr="0"/>
  <p:txStyles>
    <p:titleStyle>
      <a:lvl1pPr algn="l" defTabSz="914400" rtl="0" eaLnBrk="1" latinLnBrk="0" hangingPunct="1">
        <a:lnSpc>
          <a:spcPct val="80000"/>
        </a:lnSpc>
        <a:spcBef>
          <a:spcPct val="0"/>
        </a:spcBef>
        <a:buNone/>
        <a:defRPr sz="2800" b="0" kern="1200" baseline="0">
          <a:solidFill>
            <a:schemeClr val="tx1"/>
          </a:solidFill>
          <a:latin typeface="Arial" pitchFamily="34" charset="0"/>
          <a:ea typeface="+mj-ea"/>
          <a:cs typeface="Arial" pitchFamily="34" charset="0"/>
        </a:defRPr>
      </a:lvl1pPr>
    </p:titleStyle>
    <p:bodyStyle>
      <a:lvl1pPr marL="228600" indent="-228600" algn="l" defTabSz="914400" rtl="0" eaLnBrk="1" latinLnBrk="0" hangingPunct="1">
        <a:spcBef>
          <a:spcPct val="20000"/>
        </a:spcBef>
        <a:buClr>
          <a:srgbClr val="DA291C"/>
        </a:buClr>
        <a:buFont typeface="Arial" pitchFamily="34" charset="0"/>
        <a:buChar char="•"/>
        <a:defRPr sz="2400" kern="1200" baseline="0">
          <a:solidFill>
            <a:schemeClr val="tx1"/>
          </a:solidFill>
          <a:latin typeface="Arial" pitchFamily="34" charset="0"/>
          <a:ea typeface="+mn-ea"/>
          <a:cs typeface="Arial" pitchFamily="34" charset="0"/>
        </a:defRPr>
      </a:lvl1pPr>
      <a:lvl2pPr marL="457200" indent="-223838" algn="l" defTabSz="914400" rtl="0" eaLnBrk="1" latinLnBrk="0" hangingPunct="1">
        <a:spcBef>
          <a:spcPct val="20000"/>
        </a:spcBef>
        <a:buClr>
          <a:srgbClr val="DA291C"/>
        </a:buClr>
        <a:buFont typeface="Arial" pitchFamily="34" charset="0"/>
        <a:buChar char="–"/>
        <a:defRPr sz="2000" kern="1200" baseline="0">
          <a:solidFill>
            <a:schemeClr val="tx1"/>
          </a:solidFill>
          <a:latin typeface="Arial" pitchFamily="34" charset="0"/>
          <a:ea typeface="+mn-ea"/>
          <a:cs typeface="Arial" pitchFamily="34" charset="0"/>
        </a:defRPr>
      </a:lvl2pPr>
      <a:lvl3pPr marL="690563" indent="-233363" algn="l" defTabSz="914400" rtl="0" eaLnBrk="1" latinLnBrk="0" hangingPunct="1">
        <a:spcBef>
          <a:spcPct val="20000"/>
        </a:spcBef>
        <a:buClr>
          <a:srgbClr val="DA291C"/>
        </a:buClr>
        <a:buFont typeface="Arial" pitchFamily="34" charset="0"/>
        <a:buChar char="•"/>
        <a:defRPr sz="1800" kern="1200">
          <a:solidFill>
            <a:schemeClr val="tx1"/>
          </a:solidFill>
          <a:latin typeface="Arial" pitchFamily="34" charset="0"/>
          <a:ea typeface="+mn-ea"/>
          <a:cs typeface="Arial" pitchFamily="34" charset="0"/>
        </a:defRPr>
      </a:lvl3pPr>
      <a:lvl4pPr marL="914400" indent="-223838" algn="l" defTabSz="914400" rtl="0" eaLnBrk="1" latinLnBrk="0" hangingPunct="1">
        <a:spcBef>
          <a:spcPct val="20000"/>
        </a:spcBef>
        <a:buClr>
          <a:srgbClr val="DA291C"/>
        </a:buClr>
        <a:buFont typeface="Arial" pitchFamily="34" charset="0"/>
        <a:buChar char="–"/>
        <a:defRPr sz="1600" kern="1200">
          <a:solidFill>
            <a:schemeClr val="tx1"/>
          </a:solidFill>
          <a:latin typeface="Arial" pitchFamily="34" charset="0"/>
          <a:ea typeface="+mn-ea"/>
          <a:cs typeface="Arial" pitchFamily="34" charset="0"/>
        </a:defRPr>
      </a:lvl4pPr>
      <a:lvl5pPr marL="1147763" indent="-233363" algn="l" defTabSz="914400" rtl="0" eaLnBrk="1" latinLnBrk="0" hangingPunct="1">
        <a:spcBef>
          <a:spcPct val="20000"/>
        </a:spcBef>
        <a:buClr>
          <a:srgbClr val="DA291C"/>
        </a:buClr>
        <a:buFont typeface="Arial" pitchFamily="34" charset="0"/>
        <a:buChar char="•"/>
        <a:defRPr sz="1400" kern="1200" baseline="0">
          <a:solidFill>
            <a:schemeClr val="tx1"/>
          </a:solidFill>
          <a:latin typeface="Arial" pitchFamily="34" charset="0"/>
          <a:ea typeface="+mn-ea"/>
          <a:cs typeface="Arial" pitchFamily="34" charset="0"/>
        </a:defRPr>
      </a:lvl5pPr>
      <a:lvl6pPr marL="1371600" indent="-223838" algn="l" defTabSz="914400" rtl="0" eaLnBrk="1" latinLnBrk="0" hangingPunct="1">
        <a:spcBef>
          <a:spcPct val="20000"/>
        </a:spcBef>
        <a:buClr>
          <a:srgbClr val="DA291C"/>
        </a:buClr>
        <a:buFont typeface="Arial" pitchFamily="34" charset="0"/>
        <a:buChar char="–"/>
        <a:defRPr sz="1200" kern="1200">
          <a:solidFill>
            <a:schemeClr val="tx1"/>
          </a:solidFill>
          <a:latin typeface="Arial" pitchFamily="34" charset="0"/>
          <a:ea typeface="+mn-ea"/>
          <a:cs typeface="Arial" pitchFamily="34" charset="0"/>
        </a:defRPr>
      </a:lvl6pPr>
      <a:lvl7pPr marL="1604963" indent="-233363" algn="l" defTabSz="914400" rtl="0" eaLnBrk="1" latinLnBrk="0" hangingPunct="1">
        <a:spcBef>
          <a:spcPct val="20000"/>
        </a:spcBef>
        <a:buClr>
          <a:srgbClr val="DA291C"/>
        </a:buClr>
        <a:buFont typeface="Arial" pitchFamily="34" charset="0"/>
        <a:buChar char="•"/>
        <a:defRPr sz="1000" kern="1200" baseline="0">
          <a:solidFill>
            <a:schemeClr val="tx1"/>
          </a:solidFill>
          <a:latin typeface="Arial" pitchFamily="34" charset="0"/>
          <a:ea typeface="+mn-ea"/>
          <a:cs typeface="Arial" pitchFamily="34" charset="0"/>
        </a:defRPr>
      </a:lvl7pPr>
      <a:lvl8pPr marL="1828800" indent="-223838" algn="l" defTabSz="914400" rtl="0" eaLnBrk="1" latinLnBrk="0" hangingPunct="1">
        <a:spcBef>
          <a:spcPct val="20000"/>
        </a:spcBef>
        <a:buClr>
          <a:srgbClr val="DA291C"/>
        </a:buClr>
        <a:buFont typeface="Arial" pitchFamily="34" charset="0"/>
        <a:buChar char="–"/>
        <a:defRPr sz="800" kern="1200" baseline="0">
          <a:solidFill>
            <a:schemeClr val="tx1"/>
          </a:solidFill>
          <a:latin typeface="Arial" pitchFamily="34" charset="0"/>
          <a:ea typeface="+mn-ea"/>
          <a:cs typeface="Arial" pitchFamily="34" charset="0"/>
        </a:defRPr>
      </a:lvl8pPr>
      <a:lvl9pPr marL="1828800" indent="-228600" algn="l" defTabSz="914400" rtl="0" eaLnBrk="1" latinLnBrk="0" hangingPunct="1">
        <a:spcBef>
          <a:spcPct val="20000"/>
        </a:spcBef>
        <a:buClr>
          <a:srgbClr val="DA291C"/>
        </a:buClr>
        <a:buFont typeface="Arial" pitchFamily="34" charset="0"/>
        <a:buChar char="–"/>
        <a:defRPr sz="1000" kern="1200">
          <a:solidFill>
            <a:schemeClr val="tx1"/>
          </a:solidFill>
          <a:latin typeface="Arial" pitchFamily="34" charset="0"/>
          <a:ea typeface="+mn-ea"/>
          <a:cs typeface="Arial"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9.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71DB9D-D4DB-4625-A75D-48794FFCF739}"/>
              </a:ext>
            </a:extLst>
          </p:cNvPr>
          <p:cNvSpPr>
            <a:spLocks noGrp="1"/>
          </p:cNvSpPr>
          <p:nvPr>
            <p:ph type="ctrTitle"/>
          </p:nvPr>
        </p:nvSpPr>
        <p:spPr>
          <a:xfrm>
            <a:off x="2076216" y="3570889"/>
            <a:ext cx="6776122" cy="502903"/>
          </a:xfrm>
        </p:spPr>
        <p:txBody>
          <a:bodyPr/>
          <a:lstStyle/>
          <a:p>
            <a:r>
              <a:rPr lang="en-US" altLang="zh-CN" dirty="0"/>
              <a:t> Basic knowledge of Ethernet</a:t>
            </a:r>
            <a:endParaRPr lang="en-US" dirty="0"/>
          </a:p>
        </p:txBody>
      </p:sp>
      <p:sp>
        <p:nvSpPr>
          <p:cNvPr id="5" name="Subtitle 4">
            <a:extLst>
              <a:ext uri="{FF2B5EF4-FFF2-40B4-BE49-F238E27FC236}">
                <a16:creationId xmlns:a16="http://schemas.microsoft.com/office/drawing/2014/main" id="{A80CEBF8-9A3B-420D-8CCB-C6129EF235C8}"/>
              </a:ext>
            </a:extLst>
          </p:cNvPr>
          <p:cNvSpPr>
            <a:spLocks noGrp="1"/>
          </p:cNvSpPr>
          <p:nvPr>
            <p:ph type="subTitle" idx="1"/>
          </p:nvPr>
        </p:nvSpPr>
        <p:spPr/>
        <p:txBody>
          <a:bodyPr/>
          <a:lstStyle/>
          <a:p>
            <a:r>
              <a:rPr lang="en-US" dirty="0"/>
              <a:t>Yaping Li      Software Verification Engineer</a:t>
            </a:r>
          </a:p>
        </p:txBody>
      </p:sp>
      <p:sp>
        <p:nvSpPr>
          <p:cNvPr id="6" name="Date Placeholder 5">
            <a:extLst>
              <a:ext uri="{FF2B5EF4-FFF2-40B4-BE49-F238E27FC236}">
                <a16:creationId xmlns:a16="http://schemas.microsoft.com/office/drawing/2014/main" id="{0083B750-1132-4EB3-A8CE-41818CAD145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455909-EC51-459D-ADD0-534A38119007}" type="datetime1">
              <a:rPr kumimoji="0" lang="en-US" sz="14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9/24/2024</a:t>
            </a:fld>
            <a:endParaRPr kumimoji="0" lang="en-US" sz="14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210977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424220E-997F-5255-2563-4DE1D26CA87C}"/>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0C3BB5F4-F69D-AC28-F553-A825F6389F46}"/>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0E7577C1-93F4-2043-B37C-79E026CDB3B5}"/>
              </a:ext>
            </a:extLst>
          </p:cNvPr>
          <p:cNvSpPr>
            <a:spLocks noGrp="1"/>
          </p:cNvSpPr>
          <p:nvPr>
            <p:ph type="sldNum" sz="quarter" idx="16"/>
          </p:nvPr>
        </p:nvSpPr>
        <p:spPr/>
        <p:txBody>
          <a:bodyPr/>
          <a:lstStyle/>
          <a:p>
            <a:fld id="{F5D92379-A8A0-4F2A-B1DF-F7F7112BE264}" type="slidenum">
              <a:rPr lang="en-US" smtClean="0"/>
              <a:pPr/>
              <a:t>10</a:t>
            </a:fld>
            <a:endParaRPr lang="en-US"/>
          </a:p>
        </p:txBody>
      </p:sp>
      <p:sp>
        <p:nvSpPr>
          <p:cNvPr id="7" name="TextBox 6">
            <a:extLst>
              <a:ext uri="{FF2B5EF4-FFF2-40B4-BE49-F238E27FC236}">
                <a16:creationId xmlns:a16="http://schemas.microsoft.com/office/drawing/2014/main" id="{FF53C7AE-AC30-9354-74E9-AED0F42B1B7D}"/>
              </a:ext>
            </a:extLst>
          </p:cNvPr>
          <p:cNvSpPr txBox="1"/>
          <p:nvPr/>
        </p:nvSpPr>
        <p:spPr>
          <a:xfrm>
            <a:off x="544982" y="331056"/>
            <a:ext cx="4572000" cy="369332"/>
          </a:xfrm>
          <a:prstGeom prst="rect">
            <a:avLst/>
          </a:prstGeom>
          <a:noFill/>
        </p:spPr>
        <p:txBody>
          <a:bodyPr wrap="square">
            <a:spAutoFit/>
          </a:bodyPr>
          <a:lstStyle/>
          <a:p>
            <a:r>
              <a:rPr lang="en-US" b="1" i="0" dirty="0">
                <a:solidFill>
                  <a:srgbClr val="494949"/>
                </a:solidFill>
                <a:effectLst/>
                <a:latin typeface="Microsoft YaHei" panose="020B0503020204020204" pitchFamily="34" charset="-122"/>
                <a:ea typeface="Microsoft YaHei" panose="020B0503020204020204" pitchFamily="34" charset="-122"/>
              </a:rPr>
              <a:t>IP</a:t>
            </a:r>
            <a:r>
              <a:rPr lang="en-US" altLang="zh-CN" b="1" i="0" dirty="0">
                <a:solidFill>
                  <a:srgbClr val="494949"/>
                </a:solidFill>
                <a:effectLst/>
                <a:latin typeface="Microsoft YaHei" panose="020B0503020204020204" pitchFamily="34" charset="-122"/>
                <a:ea typeface="Microsoft YaHei" panose="020B0503020204020204" pitchFamily="34" charset="-122"/>
              </a:rPr>
              <a:t>v6 </a:t>
            </a:r>
            <a:r>
              <a:rPr lang="zh-CN" altLang="en-US" b="1" i="0" dirty="0">
                <a:solidFill>
                  <a:srgbClr val="494949"/>
                </a:solidFill>
                <a:effectLst/>
                <a:latin typeface="Microsoft YaHei" panose="020B0503020204020204" pitchFamily="34" charset="-122"/>
                <a:ea typeface="Microsoft YaHei" panose="020B0503020204020204" pitchFamily="34" charset="-122"/>
              </a:rPr>
              <a:t>协议</a:t>
            </a:r>
            <a:endParaRPr lang="en-US" dirty="0"/>
          </a:p>
        </p:txBody>
      </p:sp>
      <p:sp>
        <p:nvSpPr>
          <p:cNvPr id="8" name="TextBox 7">
            <a:extLst>
              <a:ext uri="{FF2B5EF4-FFF2-40B4-BE49-F238E27FC236}">
                <a16:creationId xmlns:a16="http://schemas.microsoft.com/office/drawing/2014/main" id="{B7779091-9E19-97D4-9F9C-75EEF2C89DB4}"/>
              </a:ext>
            </a:extLst>
          </p:cNvPr>
          <p:cNvSpPr txBox="1"/>
          <p:nvPr/>
        </p:nvSpPr>
        <p:spPr>
          <a:xfrm>
            <a:off x="640080" y="2571750"/>
            <a:ext cx="6836054" cy="1600438"/>
          </a:xfrm>
          <a:prstGeom prst="rect">
            <a:avLst/>
          </a:prstGeom>
          <a:noFill/>
        </p:spPr>
        <p:txBody>
          <a:bodyPr wrap="square">
            <a:spAutoFit/>
          </a:bodyPr>
          <a:lstStyle/>
          <a:p>
            <a:pPr algn="l"/>
            <a:r>
              <a:rPr lang="en-US" altLang="zh-CN" sz="1400" b="0" i="0" dirty="0">
                <a:solidFill>
                  <a:srgbClr val="4D4D4D"/>
                </a:solidFill>
                <a:effectLst/>
                <a:highlight>
                  <a:srgbClr val="00FF00"/>
                </a:highlight>
                <a:latin typeface="-apple-system"/>
              </a:rPr>
              <a:t>IPv6 </a:t>
            </a:r>
            <a:r>
              <a:rPr lang="zh-CN" altLang="en-US" sz="1400" b="0" i="0" dirty="0">
                <a:solidFill>
                  <a:srgbClr val="4D4D4D"/>
                </a:solidFill>
                <a:effectLst/>
                <a:highlight>
                  <a:srgbClr val="00FF00"/>
                </a:highlight>
                <a:latin typeface="-apple-system"/>
              </a:rPr>
              <a:t>将实现 </a:t>
            </a:r>
            <a:r>
              <a:rPr lang="en-US" altLang="zh-CN" sz="1400" b="0" i="0" dirty="0">
                <a:solidFill>
                  <a:srgbClr val="4D4D4D"/>
                </a:solidFill>
                <a:effectLst/>
                <a:highlight>
                  <a:srgbClr val="00FF00"/>
                </a:highlight>
                <a:latin typeface="-apple-system"/>
              </a:rPr>
              <a:t>IPv6 </a:t>
            </a:r>
            <a:r>
              <a:rPr lang="zh-CN" altLang="en-US" sz="1400" b="0" i="0" dirty="0">
                <a:solidFill>
                  <a:srgbClr val="4D4D4D"/>
                </a:solidFill>
                <a:effectLst/>
                <a:highlight>
                  <a:srgbClr val="00FF00"/>
                </a:highlight>
                <a:latin typeface="-apple-system"/>
              </a:rPr>
              <a:t>的主机和路由器均称为</a:t>
            </a:r>
            <a:r>
              <a:rPr lang="zh-CN" altLang="en-US" sz="1400" b="1" i="0" dirty="0">
                <a:solidFill>
                  <a:srgbClr val="4D4D4D"/>
                </a:solidFill>
                <a:effectLst/>
                <a:highlight>
                  <a:srgbClr val="00FF00"/>
                </a:highlight>
                <a:latin typeface="-apple-system"/>
              </a:rPr>
              <a:t>结点</a:t>
            </a:r>
            <a:r>
              <a:rPr lang="zh-CN" altLang="en-US" sz="1400" b="0" i="0" dirty="0">
                <a:solidFill>
                  <a:srgbClr val="4D4D4D"/>
                </a:solidFill>
                <a:effectLst/>
                <a:latin typeface="-apple-system"/>
              </a:rPr>
              <a:t>。一个结点就可能有多个与链路相连的</a:t>
            </a:r>
            <a:r>
              <a:rPr lang="zh-CN" altLang="en-US" sz="1400" b="1" i="0" dirty="0">
                <a:solidFill>
                  <a:srgbClr val="4D4D4D"/>
                </a:solidFill>
                <a:effectLst/>
                <a:latin typeface="-apple-system"/>
              </a:rPr>
              <a:t>接口</a:t>
            </a:r>
            <a:r>
              <a:rPr lang="zh-CN" altLang="en-US" sz="1400" b="0" i="0" dirty="0">
                <a:solidFill>
                  <a:srgbClr val="4D4D4D"/>
                </a:solidFill>
                <a:effectLst/>
                <a:latin typeface="-apple-system"/>
              </a:rPr>
              <a:t>。</a:t>
            </a:r>
            <a:endParaRPr lang="en-US" altLang="zh-CN" sz="1400" b="0" i="0" dirty="0">
              <a:solidFill>
                <a:srgbClr val="4D4D4D"/>
              </a:solidFill>
              <a:effectLst/>
              <a:latin typeface="-apple-system"/>
            </a:endParaRPr>
          </a:p>
          <a:p>
            <a:pPr algn="l"/>
            <a:endParaRPr lang="zh-CN" altLang="en-US" sz="1400" b="0" i="0" dirty="0">
              <a:solidFill>
                <a:srgbClr val="4D4D4D"/>
              </a:solidFill>
              <a:effectLst/>
              <a:latin typeface="-apple-system"/>
            </a:endParaRPr>
          </a:p>
          <a:p>
            <a:pPr algn="l">
              <a:buFont typeface="Arial" panose="020B0604020202020204" pitchFamily="34" charset="0"/>
              <a:buChar char="•"/>
            </a:pPr>
            <a:r>
              <a:rPr lang="en-US" altLang="zh-CN" sz="1400" b="0" i="0" dirty="0">
                <a:effectLst/>
                <a:highlight>
                  <a:srgbClr val="00FF00"/>
                </a:highlight>
                <a:latin typeface="-apple-system"/>
              </a:rPr>
              <a:t>IPv6 </a:t>
            </a:r>
            <a:r>
              <a:rPr lang="zh-CN" altLang="en-US" sz="1400" b="0" i="0" dirty="0">
                <a:effectLst/>
                <a:highlight>
                  <a:srgbClr val="00FF00"/>
                </a:highlight>
                <a:latin typeface="-apple-system"/>
              </a:rPr>
              <a:t>地址是分配给结点上面的接口的</a:t>
            </a:r>
            <a:r>
              <a:rPr lang="zh-CN" altLang="en-US" sz="1400" b="0" i="0" dirty="0">
                <a:effectLst/>
                <a:latin typeface="-apple-system"/>
              </a:rPr>
              <a:t>。</a:t>
            </a:r>
            <a:endParaRPr lang="en-US" altLang="zh-CN" sz="1400" b="0" i="0" dirty="0">
              <a:effectLst/>
              <a:latin typeface="-apple-system"/>
            </a:endParaRPr>
          </a:p>
          <a:p>
            <a:pPr algn="l">
              <a:buFont typeface="Arial" panose="020B0604020202020204" pitchFamily="34" charset="0"/>
              <a:buChar char="•"/>
            </a:pPr>
            <a:endParaRPr lang="zh-CN" altLang="en-US" sz="1400" b="0" i="0" dirty="0">
              <a:effectLst/>
              <a:latin typeface="-apple-system"/>
            </a:endParaRPr>
          </a:p>
          <a:p>
            <a:pPr algn="l">
              <a:buFont typeface="Arial" panose="020B0604020202020204" pitchFamily="34" charset="0"/>
              <a:buChar char="•"/>
            </a:pPr>
            <a:r>
              <a:rPr lang="zh-CN" altLang="en-US" sz="1400" b="0" i="0" dirty="0">
                <a:effectLst/>
                <a:latin typeface="-apple-system"/>
              </a:rPr>
              <a:t>每个</a:t>
            </a:r>
            <a:r>
              <a:rPr lang="en-US" altLang="zh-CN" sz="1400" b="0" i="0" dirty="0">
                <a:effectLst/>
                <a:latin typeface="-apple-system"/>
              </a:rPr>
              <a:t>IPv6</a:t>
            </a:r>
            <a:r>
              <a:rPr lang="zh-CN" altLang="en-US" sz="1400" b="0" i="0" dirty="0">
                <a:effectLst/>
                <a:latin typeface="-apple-system"/>
              </a:rPr>
              <a:t>接口都必须有至少一个本地链路单播地址，一个接口可以分配多个任意类型的地址。</a:t>
            </a:r>
          </a:p>
        </p:txBody>
      </p:sp>
      <p:sp>
        <p:nvSpPr>
          <p:cNvPr id="11" name="TextBox 10">
            <a:extLst>
              <a:ext uri="{FF2B5EF4-FFF2-40B4-BE49-F238E27FC236}">
                <a16:creationId xmlns:a16="http://schemas.microsoft.com/office/drawing/2014/main" id="{87B4149B-471C-F86C-8B3E-0A9C36B30538}"/>
              </a:ext>
            </a:extLst>
          </p:cNvPr>
          <p:cNvSpPr txBox="1"/>
          <p:nvPr/>
        </p:nvSpPr>
        <p:spPr>
          <a:xfrm>
            <a:off x="640080" y="1116089"/>
            <a:ext cx="5468112"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ea typeface="-apple-system"/>
              </a:rPr>
              <a:t>IPv6将IPv4的</a:t>
            </a:r>
            <a:r>
              <a:rPr kumimoji="0" lang="en-US" altLang="en-US" sz="1100" b="0" i="0" u="none" strike="noStrike" cap="none" normalizeH="0" baseline="0" dirty="0">
                <a:ln>
                  <a:noFill/>
                </a:ln>
                <a:solidFill>
                  <a:srgbClr val="C7254E"/>
                </a:solidFill>
                <a:effectLst/>
                <a:latin typeface="Arial Unicode MS"/>
                <a:ea typeface="Source Code Pro" panose="020F0502020204030204" pitchFamily="49" charset="0"/>
              </a:rPr>
              <a:t>32</a:t>
            </a:r>
            <a:r>
              <a:rPr kumimoji="0" lang="en-US" altLang="en-US" sz="1600" b="0" i="0" u="none" strike="noStrike" cap="none" normalizeH="0" baseline="0" dirty="0">
                <a:ln>
                  <a:noFill/>
                </a:ln>
                <a:solidFill>
                  <a:schemeClr val="tx1"/>
                </a:solidFill>
                <a:effectLst/>
                <a:ea typeface="-apple-system"/>
              </a:rPr>
              <a:t>比特地址空间增大到了</a:t>
            </a:r>
            <a:r>
              <a:rPr kumimoji="0" lang="en-US" altLang="en-US" sz="1100" b="0" i="0" u="none" strike="noStrike" cap="none" normalizeH="0" baseline="0" dirty="0">
                <a:ln>
                  <a:noFill/>
                </a:ln>
                <a:solidFill>
                  <a:srgbClr val="C7254E"/>
                </a:solidFill>
                <a:effectLst/>
                <a:latin typeface="Arial Unicode MS"/>
                <a:ea typeface="Source Code Pro" panose="020F0502020204030204" pitchFamily="49" charset="0"/>
              </a:rPr>
              <a:t>128</a:t>
            </a:r>
            <a:r>
              <a:rPr kumimoji="0" lang="en-US" altLang="en-US" sz="1600" b="0" i="0" u="none" strike="noStrike" cap="none" normalizeH="0" baseline="0" dirty="0">
                <a:ln>
                  <a:noFill/>
                </a:ln>
                <a:solidFill>
                  <a:schemeClr val="tx1"/>
                </a:solidFill>
                <a:effectLst/>
                <a:ea typeface="-apple-system"/>
              </a:rPr>
              <a:t>比特</a:t>
            </a:r>
            <a:r>
              <a:rPr kumimoji="0" lang="zh-CN" altLang="en-US" sz="1600" b="0" i="0" u="none" strike="noStrike" cap="none" normalizeH="0" baseline="0" dirty="0">
                <a:ln>
                  <a:noFill/>
                </a:ln>
                <a:solidFill>
                  <a:schemeClr val="tx1"/>
                </a:solidFill>
                <a:effectLst/>
                <a:ea typeface="-apple-system"/>
              </a:rPr>
              <a:t>；</a:t>
            </a:r>
            <a:r>
              <a:rPr kumimoji="0" lang="en-US" altLang="en-US" sz="700" b="0" i="0" u="none" strike="noStrike" cap="none" normalizeH="0" baseline="0" dirty="0">
                <a:ln>
                  <a:noFill/>
                </a:ln>
                <a:solidFill>
                  <a:schemeClr val="tx1"/>
                </a:solidFill>
                <a:effectLst/>
                <a:latin typeface="Arial" panose="020B0604020202020204" pitchFamily="34" charset="0"/>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967EB599-1E2A-C48C-3347-5D0CF2FED39B}"/>
              </a:ext>
            </a:extLst>
          </p:cNvPr>
          <p:cNvSpPr txBox="1"/>
          <p:nvPr/>
        </p:nvSpPr>
        <p:spPr>
          <a:xfrm>
            <a:off x="640080" y="2074236"/>
            <a:ext cx="45720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ea typeface="-apple-system"/>
              </a:rPr>
              <a:t>IPv6</a:t>
            </a:r>
            <a:r>
              <a:rPr kumimoji="0" lang="zh-CN" altLang="en-US" sz="1800" b="0" i="0" u="none" strike="noStrike" cap="none" normalizeH="0" baseline="0" dirty="0">
                <a:ln>
                  <a:noFill/>
                </a:ln>
                <a:solidFill>
                  <a:schemeClr val="tx1"/>
                </a:solidFill>
                <a:effectLst/>
                <a:latin typeface="Arial" panose="020B0604020202020204" pitchFamily="34" charset="0"/>
                <a:ea typeface="-apple-system"/>
              </a:rPr>
              <a:t>地址</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90922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424220E-997F-5255-2563-4DE1D26CA87C}"/>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0C3BB5F4-F69D-AC28-F553-A825F6389F46}"/>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0E7577C1-93F4-2043-B37C-79E026CDB3B5}"/>
              </a:ext>
            </a:extLst>
          </p:cNvPr>
          <p:cNvSpPr>
            <a:spLocks noGrp="1"/>
          </p:cNvSpPr>
          <p:nvPr>
            <p:ph type="sldNum" sz="quarter" idx="16"/>
          </p:nvPr>
        </p:nvSpPr>
        <p:spPr/>
        <p:txBody>
          <a:bodyPr/>
          <a:lstStyle/>
          <a:p>
            <a:fld id="{F5D92379-A8A0-4F2A-B1DF-F7F7112BE264}" type="slidenum">
              <a:rPr lang="en-US" smtClean="0"/>
              <a:pPr/>
              <a:t>11</a:t>
            </a:fld>
            <a:endParaRPr lang="en-US"/>
          </a:p>
        </p:txBody>
      </p:sp>
      <p:sp>
        <p:nvSpPr>
          <p:cNvPr id="7" name="TextBox 6">
            <a:extLst>
              <a:ext uri="{FF2B5EF4-FFF2-40B4-BE49-F238E27FC236}">
                <a16:creationId xmlns:a16="http://schemas.microsoft.com/office/drawing/2014/main" id="{FF53C7AE-AC30-9354-74E9-AED0F42B1B7D}"/>
              </a:ext>
            </a:extLst>
          </p:cNvPr>
          <p:cNvSpPr txBox="1"/>
          <p:nvPr/>
        </p:nvSpPr>
        <p:spPr>
          <a:xfrm>
            <a:off x="544982" y="331056"/>
            <a:ext cx="4572000" cy="369332"/>
          </a:xfrm>
          <a:prstGeom prst="rect">
            <a:avLst/>
          </a:prstGeom>
          <a:noFill/>
        </p:spPr>
        <p:txBody>
          <a:bodyPr wrap="square">
            <a:spAutoFit/>
          </a:bodyPr>
          <a:lstStyle/>
          <a:p>
            <a:r>
              <a:rPr lang="en-US" b="1" i="0" dirty="0">
                <a:solidFill>
                  <a:srgbClr val="494949"/>
                </a:solidFill>
                <a:effectLst/>
                <a:latin typeface="Microsoft YaHei" panose="020B0503020204020204" pitchFamily="34" charset="-122"/>
                <a:ea typeface="Microsoft YaHei" panose="020B0503020204020204" pitchFamily="34" charset="-122"/>
              </a:rPr>
              <a:t>IP</a:t>
            </a:r>
            <a:r>
              <a:rPr lang="en-US" altLang="zh-CN" b="1" i="0" dirty="0">
                <a:solidFill>
                  <a:srgbClr val="494949"/>
                </a:solidFill>
                <a:effectLst/>
                <a:latin typeface="Microsoft YaHei" panose="020B0503020204020204" pitchFamily="34" charset="-122"/>
                <a:ea typeface="Microsoft YaHei" panose="020B0503020204020204" pitchFamily="34" charset="-122"/>
              </a:rPr>
              <a:t>v6 </a:t>
            </a:r>
            <a:r>
              <a:rPr lang="zh-CN" altLang="en-US" b="1" dirty="0">
                <a:solidFill>
                  <a:srgbClr val="494949"/>
                </a:solidFill>
                <a:latin typeface="Microsoft YaHei" panose="020B0503020204020204" pitchFamily="34" charset="-122"/>
                <a:ea typeface="Microsoft YaHei" panose="020B0503020204020204" pitchFamily="34" charset="-122"/>
              </a:rPr>
              <a:t>数据报的目的地址有三种基本类型：</a:t>
            </a:r>
            <a:endParaRPr lang="en-US" dirty="0"/>
          </a:p>
        </p:txBody>
      </p:sp>
      <p:sp>
        <p:nvSpPr>
          <p:cNvPr id="10" name="TextBox 9">
            <a:extLst>
              <a:ext uri="{FF2B5EF4-FFF2-40B4-BE49-F238E27FC236}">
                <a16:creationId xmlns:a16="http://schemas.microsoft.com/office/drawing/2014/main" id="{FBEF16A6-4197-C92A-3341-BDA9978A5E5A}"/>
              </a:ext>
            </a:extLst>
          </p:cNvPr>
          <p:cNvSpPr txBox="1"/>
          <p:nvPr/>
        </p:nvSpPr>
        <p:spPr>
          <a:xfrm>
            <a:off x="405993" y="1279088"/>
            <a:ext cx="6998818" cy="2308324"/>
          </a:xfrm>
          <a:prstGeom prst="rect">
            <a:avLst/>
          </a:prstGeom>
          <a:noFill/>
        </p:spPr>
        <p:txBody>
          <a:bodyPr wrap="square">
            <a:spAutoFit/>
          </a:bodyPr>
          <a:lstStyle/>
          <a:p>
            <a:pPr marL="285750" indent="-285750">
              <a:buFont typeface="Arial" panose="020B0604020202020204" pitchFamily="34" charset="0"/>
              <a:buChar char="•"/>
            </a:pPr>
            <a:r>
              <a:rPr lang="zh-CN" altLang="en-US" sz="1600" dirty="0"/>
              <a:t>单播地址 </a:t>
            </a:r>
            <a:r>
              <a:rPr lang="en-US" altLang="zh-CN" sz="1600" dirty="0"/>
              <a:t>(unicast address)</a:t>
            </a:r>
            <a:r>
              <a:rPr lang="zh-CN" altLang="en-US" sz="1600" dirty="0"/>
              <a:t>：传统的点对点通信。</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dirty="0"/>
              <a:t>多播地址 </a:t>
            </a:r>
            <a:r>
              <a:rPr lang="en-US" altLang="zh-CN" sz="1600" dirty="0"/>
              <a:t>(multicast address)</a:t>
            </a:r>
            <a:r>
              <a:rPr lang="zh-CN" altLang="en-US" sz="1600" dirty="0"/>
              <a:t>：一点对多点的通信。数据报发送到一组计算机中的每一个。</a:t>
            </a:r>
            <a:r>
              <a:rPr lang="en-US" altLang="zh-CN" sz="1600" dirty="0"/>
              <a:t>IPv6</a:t>
            </a:r>
            <a:r>
              <a:rPr lang="zh-CN" altLang="en-US" sz="1600" dirty="0"/>
              <a:t>没有采用广播的术语，而将广播看作多播的一个特例。</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dirty="0"/>
              <a:t>任播地址 </a:t>
            </a:r>
            <a:r>
              <a:rPr lang="en-US" altLang="zh-CN" sz="1600" dirty="0"/>
              <a:t>(anycast address)</a:t>
            </a:r>
            <a:r>
              <a:rPr lang="zh-CN" altLang="en-US" sz="1600" dirty="0"/>
              <a:t>：这是 </a:t>
            </a:r>
            <a:r>
              <a:rPr lang="en-US" altLang="zh-CN" sz="1600" dirty="0"/>
              <a:t>IPv6 </a:t>
            </a:r>
            <a:r>
              <a:rPr lang="zh-CN" altLang="en-US" sz="1600" dirty="0"/>
              <a:t>增加的一种类型。任播的目的站是一组计算机，但数据报在交付时只交付离发送方最近（由路由协议度量）的一个计算机。</a:t>
            </a:r>
          </a:p>
        </p:txBody>
      </p:sp>
    </p:spTree>
    <p:extLst>
      <p:ext uri="{BB962C8B-B14F-4D97-AF65-F5344CB8AC3E}">
        <p14:creationId xmlns:p14="http://schemas.microsoft.com/office/powerpoint/2010/main" val="4020251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a:t>以太帧格式</a:t>
            </a:r>
            <a:endParaRPr lang="en-US" dirty="0"/>
          </a:p>
        </p:txBody>
      </p:sp>
      <p:sp>
        <p:nvSpPr>
          <p:cNvPr id="3" name="Date Placeholder 2">
            <a:extLst>
              <a:ext uri="{FF2B5EF4-FFF2-40B4-BE49-F238E27FC236}">
                <a16:creationId xmlns:a16="http://schemas.microsoft.com/office/drawing/2014/main" id="{3060875A-9136-4B63-8365-67A7B1A08447}"/>
              </a:ext>
            </a:extLst>
          </p:cNvPr>
          <p:cNvSpPr>
            <a:spLocks noGrp="1"/>
          </p:cNvSpPr>
          <p:nvPr>
            <p:ph type="dt" sz="half" idx="10"/>
          </p:nvPr>
        </p:nvSpPr>
        <p:spPr/>
        <p:txBody>
          <a:bodyPr/>
          <a:lstStyle/>
          <a:p>
            <a:fld id="{6E585000-C3EF-4F2C-975B-C042B309415B}" type="datetime1">
              <a:rPr lang="en-US" smtClean="0"/>
              <a:t>9/24/2024</a:t>
            </a:fld>
            <a:endParaRPr lang="en-US" dirty="0"/>
          </a:p>
        </p:txBody>
      </p:sp>
      <p:sp>
        <p:nvSpPr>
          <p:cNvPr id="4" name="Footer Placeholder 3">
            <a:extLst>
              <a:ext uri="{FF2B5EF4-FFF2-40B4-BE49-F238E27FC236}">
                <a16:creationId xmlns:a16="http://schemas.microsoft.com/office/drawing/2014/main" id="{7F337B26-2114-4992-9E86-582BEF87A622}"/>
              </a:ext>
            </a:extLst>
          </p:cNvPr>
          <p:cNvSpPr>
            <a:spLocks noGrp="1"/>
          </p:cNvSpPr>
          <p:nvPr>
            <p:ph type="ftr" sz="quarter" idx="11"/>
          </p:nvPr>
        </p:nvSpPr>
        <p:spPr/>
        <p:txBody>
          <a:bodyPr/>
          <a:lstStyle/>
          <a:p>
            <a:r>
              <a:rPr lang="en-US"/>
              <a:t>Disclosure or duplication without consent is prohibited</a:t>
            </a:r>
          </a:p>
        </p:txBody>
      </p:sp>
      <p:sp>
        <p:nvSpPr>
          <p:cNvPr id="5" name="Slide Number Placeholder 4"/>
          <p:cNvSpPr>
            <a:spLocks noGrp="1"/>
          </p:cNvSpPr>
          <p:nvPr>
            <p:ph type="sldNum" sz="quarter" idx="12"/>
          </p:nvPr>
        </p:nvSpPr>
        <p:spPr/>
        <p:txBody>
          <a:bodyPr/>
          <a:lstStyle/>
          <a:p>
            <a:fld id="{F5D92379-A8A0-4F2A-B1DF-F7F7112BE264}" type="slidenum">
              <a:rPr lang="en-US" smtClean="0"/>
              <a:pPr/>
              <a:t>12</a:t>
            </a:fld>
            <a:endParaRPr lang="en-US"/>
          </a:p>
        </p:txBody>
      </p:sp>
    </p:spTree>
    <p:extLst>
      <p:ext uri="{BB962C8B-B14F-4D97-AF65-F5344CB8AC3E}">
        <p14:creationId xmlns:p14="http://schemas.microsoft.com/office/powerpoint/2010/main" val="2289394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424220E-997F-5255-2563-4DE1D26CA87C}"/>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0C3BB5F4-F69D-AC28-F553-A825F6389F46}"/>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0E7577C1-93F4-2043-B37C-79E026CDB3B5}"/>
              </a:ext>
            </a:extLst>
          </p:cNvPr>
          <p:cNvSpPr>
            <a:spLocks noGrp="1"/>
          </p:cNvSpPr>
          <p:nvPr>
            <p:ph type="sldNum" sz="quarter" idx="16"/>
          </p:nvPr>
        </p:nvSpPr>
        <p:spPr/>
        <p:txBody>
          <a:bodyPr/>
          <a:lstStyle/>
          <a:p>
            <a:fld id="{F5D92379-A8A0-4F2A-B1DF-F7F7112BE264}" type="slidenum">
              <a:rPr lang="en-US" smtClean="0"/>
              <a:pPr/>
              <a:t>13</a:t>
            </a:fld>
            <a:endParaRPr lang="en-US"/>
          </a:p>
        </p:txBody>
      </p:sp>
      <p:pic>
        <p:nvPicPr>
          <p:cNvPr id="1026" name="Picture 2">
            <a:extLst>
              <a:ext uri="{FF2B5EF4-FFF2-40B4-BE49-F238E27FC236}">
                <a16:creationId xmlns:a16="http://schemas.microsoft.com/office/drawing/2014/main" id="{DCFDA571-E9D8-2CD8-0393-5913CB4E7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317" y="20782"/>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821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424220E-997F-5255-2563-4DE1D26CA87C}"/>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0C3BB5F4-F69D-AC28-F553-A825F6389F46}"/>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0E7577C1-93F4-2043-B37C-79E026CDB3B5}"/>
              </a:ext>
            </a:extLst>
          </p:cNvPr>
          <p:cNvSpPr>
            <a:spLocks noGrp="1"/>
          </p:cNvSpPr>
          <p:nvPr>
            <p:ph type="sldNum" sz="quarter" idx="16"/>
          </p:nvPr>
        </p:nvSpPr>
        <p:spPr/>
        <p:txBody>
          <a:bodyPr/>
          <a:lstStyle/>
          <a:p>
            <a:fld id="{F5D92379-A8A0-4F2A-B1DF-F7F7112BE264}" type="slidenum">
              <a:rPr lang="en-US" smtClean="0"/>
              <a:pPr/>
              <a:t>14</a:t>
            </a:fld>
            <a:endParaRPr lang="en-US"/>
          </a:p>
        </p:txBody>
      </p:sp>
      <p:sp>
        <p:nvSpPr>
          <p:cNvPr id="8" name="TextBox 7">
            <a:extLst>
              <a:ext uri="{FF2B5EF4-FFF2-40B4-BE49-F238E27FC236}">
                <a16:creationId xmlns:a16="http://schemas.microsoft.com/office/drawing/2014/main" id="{66675A60-D378-695E-5079-B18853D2FACD}"/>
              </a:ext>
            </a:extLst>
          </p:cNvPr>
          <p:cNvSpPr txBox="1"/>
          <p:nvPr/>
        </p:nvSpPr>
        <p:spPr>
          <a:xfrm>
            <a:off x="318212" y="1139177"/>
            <a:ext cx="8123530" cy="2893100"/>
          </a:xfrm>
          <a:prstGeom prst="rect">
            <a:avLst/>
          </a:prstGeom>
          <a:noFill/>
        </p:spPr>
        <p:txBody>
          <a:bodyPr wrap="square">
            <a:spAutoFit/>
          </a:bodyPr>
          <a:lstStyle/>
          <a:p>
            <a:r>
              <a:rPr lang="zh-CN" altLang="en-US" sz="1400" dirty="0"/>
              <a:t>当以太网软件从网络层接</a:t>
            </a:r>
            <a:r>
              <a:rPr lang="zh-CN" altLang="en-US" sz="1400" dirty="0">
                <a:highlight>
                  <a:srgbClr val="FFFF00"/>
                </a:highlight>
              </a:rPr>
              <a:t>收到数据报之后</a:t>
            </a:r>
            <a:r>
              <a:rPr lang="zh-CN" altLang="en-US" sz="1400" dirty="0"/>
              <a:t>，需要完成如下操作：</a:t>
            </a:r>
            <a:endParaRPr lang="en-US" altLang="zh-CN" sz="1400" dirty="0"/>
          </a:p>
          <a:p>
            <a:endParaRPr lang="en-US" altLang="zh-CN" sz="1400" dirty="0"/>
          </a:p>
          <a:p>
            <a:pPr marL="342900" indent="-342900">
              <a:buAutoNum type="arabicParenR"/>
            </a:pPr>
            <a:r>
              <a:rPr lang="zh-CN" altLang="en-US" sz="1400" dirty="0"/>
              <a:t>根据需要把网络层的数据分解为较小的块，以符合以太网帧数据段的要求。以</a:t>
            </a:r>
            <a:r>
              <a:rPr lang="zh-CN" altLang="en-US" sz="1400" dirty="0">
                <a:highlight>
                  <a:srgbClr val="FFFF00"/>
                </a:highlight>
              </a:rPr>
              <a:t>太网帧的整体大小必须在 </a:t>
            </a:r>
            <a:r>
              <a:rPr lang="en-US" altLang="zh-CN" sz="1400" dirty="0">
                <a:highlight>
                  <a:srgbClr val="FFFF00"/>
                </a:highlight>
              </a:rPr>
              <a:t>64</a:t>
            </a:r>
            <a:r>
              <a:rPr lang="zh-CN" altLang="en-US" sz="1400" dirty="0">
                <a:highlight>
                  <a:srgbClr val="FFFF00"/>
                </a:highlight>
              </a:rPr>
              <a:t>～</a:t>
            </a:r>
            <a:r>
              <a:rPr lang="en-US" altLang="zh-CN" sz="1400" dirty="0">
                <a:highlight>
                  <a:srgbClr val="FFFF00"/>
                </a:highlight>
              </a:rPr>
              <a:t>1518 </a:t>
            </a:r>
            <a:r>
              <a:rPr lang="zh-CN" altLang="en-US" sz="1400" dirty="0">
                <a:highlight>
                  <a:srgbClr val="FFFF00"/>
                </a:highlight>
              </a:rPr>
              <a:t>字节之间（不包含前导码）</a:t>
            </a:r>
            <a:r>
              <a:rPr lang="zh-CN" altLang="en-US" sz="1400" dirty="0"/>
              <a:t>。有些系统支持更大的帧，最大可以支持 </a:t>
            </a:r>
            <a:r>
              <a:rPr lang="en-US" altLang="zh-CN" sz="1400" dirty="0"/>
              <a:t>9000 </a:t>
            </a:r>
            <a:r>
              <a:rPr lang="zh-CN" altLang="en-US" sz="1400" dirty="0"/>
              <a:t>字节。</a:t>
            </a:r>
            <a:endParaRPr lang="en-US" altLang="zh-CN" sz="1400" dirty="0"/>
          </a:p>
          <a:p>
            <a:pPr marL="342900" indent="-342900">
              <a:buAutoNum type="arabicParenR"/>
            </a:pPr>
            <a:endParaRPr lang="en-US" altLang="zh-CN" sz="1400" dirty="0"/>
          </a:p>
          <a:p>
            <a:pPr marL="342900" indent="-342900">
              <a:buAutoNum type="arabicParenR"/>
            </a:pPr>
            <a:r>
              <a:rPr lang="en-US" altLang="zh-CN" sz="1400" dirty="0"/>
              <a:t> </a:t>
            </a:r>
            <a:r>
              <a:rPr lang="zh-CN" altLang="en-US" sz="1400" dirty="0"/>
              <a:t>把数据块打包成帧。每一帧都包含数据及其他信息，这些信息是以太网网络适配器处理帧所需要的。</a:t>
            </a:r>
            <a:endParaRPr lang="en-US" altLang="zh-CN" sz="1400" dirty="0"/>
          </a:p>
          <a:p>
            <a:pPr marL="342900" indent="-342900">
              <a:buAutoNum type="arabicParenR"/>
            </a:pPr>
            <a:endParaRPr lang="en-US" altLang="zh-CN" sz="1400" dirty="0"/>
          </a:p>
          <a:p>
            <a:pPr marL="342900" indent="-342900">
              <a:buAutoNum type="arabicParenR"/>
            </a:pPr>
            <a:r>
              <a:rPr lang="zh-CN" altLang="en-US" sz="1400" dirty="0"/>
              <a:t>把数据帧</a:t>
            </a:r>
            <a:r>
              <a:rPr lang="zh-CN" altLang="en-US" sz="1400" dirty="0">
                <a:highlight>
                  <a:srgbClr val="FFFF00"/>
                </a:highlight>
              </a:rPr>
              <a:t>传递给对应于 </a:t>
            </a:r>
            <a:r>
              <a:rPr lang="en-US" altLang="zh-CN" sz="1400" dirty="0">
                <a:highlight>
                  <a:srgbClr val="FFFF00"/>
                </a:highlight>
              </a:rPr>
              <a:t>OSI </a:t>
            </a:r>
            <a:r>
              <a:rPr lang="zh-CN" altLang="en-US" sz="1400" dirty="0">
                <a:highlight>
                  <a:srgbClr val="FFFF00"/>
                </a:highlight>
              </a:rPr>
              <a:t>模型物理层</a:t>
            </a:r>
            <a:r>
              <a:rPr lang="zh-CN" altLang="en-US" sz="1400" dirty="0"/>
              <a:t>的底层组件，后者把帧</a:t>
            </a:r>
            <a:r>
              <a:rPr lang="zh-CN" altLang="en-US" sz="1400" dirty="0">
                <a:highlight>
                  <a:srgbClr val="FFFF00"/>
                </a:highlight>
              </a:rPr>
              <a:t>转换为比特流</a:t>
            </a:r>
            <a:r>
              <a:rPr lang="zh-CN" altLang="en-US" sz="1400" dirty="0"/>
              <a:t>，并且通过传输介质发送出去。</a:t>
            </a:r>
            <a:endParaRPr lang="en-US" altLang="zh-CN" sz="1400" dirty="0"/>
          </a:p>
          <a:p>
            <a:endParaRPr lang="en-US" altLang="zh-CN" sz="1400" dirty="0"/>
          </a:p>
          <a:p>
            <a:r>
              <a:rPr lang="en-US" altLang="zh-CN" sz="1400" dirty="0"/>
              <a:t>4)</a:t>
            </a:r>
            <a:r>
              <a:rPr lang="zh-CN" altLang="en-US" sz="1400" dirty="0"/>
              <a:t>   以太网上的其他</a:t>
            </a:r>
            <a:r>
              <a:rPr lang="zh-CN" altLang="en-US" sz="1400" dirty="0">
                <a:highlight>
                  <a:srgbClr val="FFFF00"/>
                </a:highlight>
              </a:rPr>
              <a:t>网络适配器</a:t>
            </a:r>
            <a:r>
              <a:rPr lang="zh-CN" altLang="en-US" sz="1400" dirty="0"/>
              <a:t>接收到这个帧，检查其中的</a:t>
            </a:r>
            <a:r>
              <a:rPr lang="zh-CN" altLang="en-US" sz="1400" dirty="0">
                <a:highlight>
                  <a:srgbClr val="FFFF00"/>
                </a:highlight>
              </a:rPr>
              <a:t>目的地址</a:t>
            </a:r>
            <a:r>
              <a:rPr lang="zh-CN" altLang="en-US" sz="1400" dirty="0"/>
              <a:t>。如果目的地址与网络适配器的地址相   匹配，适配器软件就会处理接收到的帧，</a:t>
            </a:r>
            <a:r>
              <a:rPr lang="zh-CN" altLang="en-US" sz="1400" dirty="0">
                <a:highlight>
                  <a:srgbClr val="FFFF00"/>
                </a:highlight>
              </a:rPr>
              <a:t>把数据传递给协议栈中较高的层</a:t>
            </a:r>
            <a:r>
              <a:rPr lang="zh-CN" altLang="en-US" sz="1400" dirty="0"/>
              <a:t>。</a:t>
            </a:r>
          </a:p>
        </p:txBody>
      </p:sp>
      <p:sp>
        <p:nvSpPr>
          <p:cNvPr id="10" name="TextBox 9">
            <a:extLst>
              <a:ext uri="{FF2B5EF4-FFF2-40B4-BE49-F238E27FC236}">
                <a16:creationId xmlns:a16="http://schemas.microsoft.com/office/drawing/2014/main" id="{E4454710-E595-9F10-B214-62A36123CB1E}"/>
              </a:ext>
            </a:extLst>
          </p:cNvPr>
          <p:cNvSpPr txBox="1"/>
          <p:nvPr/>
        </p:nvSpPr>
        <p:spPr>
          <a:xfrm>
            <a:off x="318212" y="358965"/>
            <a:ext cx="3584448" cy="369332"/>
          </a:xfrm>
          <a:prstGeom prst="rect">
            <a:avLst/>
          </a:prstGeom>
          <a:noFill/>
        </p:spPr>
        <p:txBody>
          <a:bodyPr wrap="square" rtlCol="0">
            <a:spAutoFit/>
          </a:bodyPr>
          <a:lstStyle/>
          <a:p>
            <a:r>
              <a:rPr lang="zh-CN" altLang="en-US" dirty="0"/>
              <a:t>以太帧工作机制</a:t>
            </a:r>
            <a:endParaRPr lang="en-US" dirty="0"/>
          </a:p>
        </p:txBody>
      </p:sp>
    </p:spTree>
    <p:extLst>
      <p:ext uri="{BB962C8B-B14F-4D97-AF65-F5344CB8AC3E}">
        <p14:creationId xmlns:p14="http://schemas.microsoft.com/office/powerpoint/2010/main" val="3062846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424220E-997F-5255-2563-4DE1D26CA87C}"/>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0C3BB5F4-F69D-AC28-F553-A825F6389F46}"/>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0E7577C1-93F4-2043-B37C-79E026CDB3B5}"/>
              </a:ext>
            </a:extLst>
          </p:cNvPr>
          <p:cNvSpPr>
            <a:spLocks noGrp="1"/>
          </p:cNvSpPr>
          <p:nvPr>
            <p:ph type="sldNum" sz="quarter" idx="16"/>
          </p:nvPr>
        </p:nvSpPr>
        <p:spPr/>
        <p:txBody>
          <a:bodyPr/>
          <a:lstStyle/>
          <a:p>
            <a:fld id="{F5D92379-A8A0-4F2A-B1DF-F7F7112BE264}" type="slidenum">
              <a:rPr lang="en-US" smtClean="0"/>
              <a:pPr/>
              <a:t>15</a:t>
            </a:fld>
            <a:endParaRPr lang="en-US"/>
          </a:p>
        </p:txBody>
      </p:sp>
      <p:sp>
        <p:nvSpPr>
          <p:cNvPr id="2" name="TextBox 1">
            <a:extLst>
              <a:ext uri="{FF2B5EF4-FFF2-40B4-BE49-F238E27FC236}">
                <a16:creationId xmlns:a16="http://schemas.microsoft.com/office/drawing/2014/main" id="{479CBBBA-CD75-1568-4BBB-F0444507E0AC}"/>
              </a:ext>
            </a:extLst>
          </p:cNvPr>
          <p:cNvSpPr txBox="1"/>
          <p:nvPr/>
        </p:nvSpPr>
        <p:spPr>
          <a:xfrm>
            <a:off x="343815" y="336499"/>
            <a:ext cx="3584448" cy="369332"/>
          </a:xfrm>
          <a:prstGeom prst="rect">
            <a:avLst/>
          </a:prstGeom>
          <a:noFill/>
        </p:spPr>
        <p:txBody>
          <a:bodyPr wrap="square" rtlCol="0">
            <a:spAutoFit/>
          </a:bodyPr>
          <a:lstStyle/>
          <a:p>
            <a:r>
              <a:rPr lang="zh-CN" altLang="en-US" dirty="0"/>
              <a:t>以太网帧格式解析实例：</a:t>
            </a:r>
            <a:endParaRPr lang="en-US" dirty="0"/>
          </a:p>
        </p:txBody>
      </p:sp>
      <p:pic>
        <p:nvPicPr>
          <p:cNvPr id="8" name="Picture 7">
            <a:extLst>
              <a:ext uri="{FF2B5EF4-FFF2-40B4-BE49-F238E27FC236}">
                <a16:creationId xmlns:a16="http://schemas.microsoft.com/office/drawing/2014/main" id="{AE775C7E-E348-9260-88CF-B90D0EAD96F7}"/>
              </a:ext>
            </a:extLst>
          </p:cNvPr>
          <p:cNvPicPr>
            <a:picLocks noChangeAspect="1"/>
          </p:cNvPicPr>
          <p:nvPr/>
        </p:nvPicPr>
        <p:blipFill>
          <a:blip r:embed="rId2"/>
          <a:stretch>
            <a:fillRect/>
          </a:stretch>
        </p:blipFill>
        <p:spPr>
          <a:xfrm>
            <a:off x="0" y="1426292"/>
            <a:ext cx="9144000" cy="2290916"/>
          </a:xfrm>
          <a:prstGeom prst="rect">
            <a:avLst/>
          </a:prstGeom>
        </p:spPr>
      </p:pic>
    </p:spTree>
    <p:extLst>
      <p:ext uri="{BB962C8B-B14F-4D97-AF65-F5344CB8AC3E}">
        <p14:creationId xmlns:p14="http://schemas.microsoft.com/office/powerpoint/2010/main" val="4272443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424220E-997F-5255-2563-4DE1D26CA87C}"/>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0C3BB5F4-F69D-AC28-F553-A825F6389F46}"/>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0E7577C1-93F4-2043-B37C-79E026CDB3B5}"/>
              </a:ext>
            </a:extLst>
          </p:cNvPr>
          <p:cNvSpPr>
            <a:spLocks noGrp="1"/>
          </p:cNvSpPr>
          <p:nvPr>
            <p:ph type="sldNum" sz="quarter" idx="16"/>
          </p:nvPr>
        </p:nvSpPr>
        <p:spPr/>
        <p:txBody>
          <a:bodyPr/>
          <a:lstStyle/>
          <a:p>
            <a:fld id="{F5D92379-A8A0-4F2A-B1DF-F7F7112BE264}" type="slidenum">
              <a:rPr lang="en-US" smtClean="0"/>
              <a:pPr/>
              <a:t>16</a:t>
            </a:fld>
            <a:endParaRPr lang="en-US"/>
          </a:p>
        </p:txBody>
      </p:sp>
      <p:sp>
        <p:nvSpPr>
          <p:cNvPr id="2" name="TextBox 1">
            <a:extLst>
              <a:ext uri="{FF2B5EF4-FFF2-40B4-BE49-F238E27FC236}">
                <a16:creationId xmlns:a16="http://schemas.microsoft.com/office/drawing/2014/main" id="{479CBBBA-CD75-1568-4BBB-F0444507E0AC}"/>
              </a:ext>
            </a:extLst>
          </p:cNvPr>
          <p:cNvSpPr txBox="1"/>
          <p:nvPr/>
        </p:nvSpPr>
        <p:spPr>
          <a:xfrm>
            <a:off x="277978" y="157942"/>
            <a:ext cx="3584448" cy="369332"/>
          </a:xfrm>
          <a:prstGeom prst="rect">
            <a:avLst/>
          </a:prstGeom>
          <a:noFill/>
        </p:spPr>
        <p:txBody>
          <a:bodyPr wrap="square" rtlCol="0">
            <a:spAutoFit/>
          </a:bodyPr>
          <a:lstStyle/>
          <a:p>
            <a:r>
              <a:rPr lang="zh-CN" altLang="en-US" dirty="0"/>
              <a:t>以太网帧格式解析实例：</a:t>
            </a:r>
            <a:endParaRPr lang="en-US" dirty="0"/>
          </a:p>
        </p:txBody>
      </p:sp>
      <p:sp>
        <p:nvSpPr>
          <p:cNvPr id="9" name="TextBox 8">
            <a:extLst>
              <a:ext uri="{FF2B5EF4-FFF2-40B4-BE49-F238E27FC236}">
                <a16:creationId xmlns:a16="http://schemas.microsoft.com/office/drawing/2014/main" id="{DA332D7E-487D-F337-5EC7-51190D400DFE}"/>
              </a:ext>
            </a:extLst>
          </p:cNvPr>
          <p:cNvSpPr txBox="1"/>
          <p:nvPr/>
        </p:nvSpPr>
        <p:spPr>
          <a:xfrm>
            <a:off x="343813" y="4092146"/>
            <a:ext cx="8258861" cy="369332"/>
          </a:xfrm>
          <a:prstGeom prst="rect">
            <a:avLst/>
          </a:prstGeom>
          <a:noFill/>
        </p:spPr>
        <p:txBody>
          <a:bodyPr wrap="square" rtlCol="0">
            <a:spAutoFit/>
          </a:bodyPr>
          <a:lstStyle/>
          <a:p>
            <a:r>
              <a:rPr lang="en-US" altLang="zh-CN" dirty="0"/>
              <a:t>MFK5 </a:t>
            </a:r>
            <a:r>
              <a:rPr lang="zh-CN" altLang="en-US" dirty="0"/>
              <a:t>发出的一帧</a:t>
            </a:r>
            <a:r>
              <a:rPr lang="en-US" altLang="zh-CN" dirty="0" err="1"/>
              <a:t>EthernetPacket</a:t>
            </a:r>
            <a:r>
              <a:rPr lang="en-US" altLang="zh-CN" dirty="0"/>
              <a:t> </a:t>
            </a:r>
            <a:r>
              <a:rPr lang="zh-CN" altLang="en-US" dirty="0"/>
              <a:t>带一个</a:t>
            </a:r>
            <a:r>
              <a:rPr lang="en-US" altLang="zh-CN" dirty="0"/>
              <a:t>PDU;</a:t>
            </a:r>
            <a:endParaRPr lang="en-US" dirty="0"/>
          </a:p>
        </p:txBody>
      </p:sp>
      <p:pic>
        <p:nvPicPr>
          <p:cNvPr id="7" name="Picture 6">
            <a:extLst>
              <a:ext uri="{FF2B5EF4-FFF2-40B4-BE49-F238E27FC236}">
                <a16:creationId xmlns:a16="http://schemas.microsoft.com/office/drawing/2014/main" id="{1EBE776B-B62A-72E9-81E9-FB8CF2B1F546}"/>
              </a:ext>
            </a:extLst>
          </p:cNvPr>
          <p:cNvPicPr>
            <a:picLocks noChangeAspect="1"/>
          </p:cNvPicPr>
          <p:nvPr/>
        </p:nvPicPr>
        <p:blipFill>
          <a:blip r:embed="rId2"/>
          <a:stretch>
            <a:fillRect/>
          </a:stretch>
        </p:blipFill>
        <p:spPr>
          <a:xfrm>
            <a:off x="460506" y="813695"/>
            <a:ext cx="7855354" cy="3143412"/>
          </a:xfrm>
          <a:prstGeom prst="rect">
            <a:avLst/>
          </a:prstGeom>
        </p:spPr>
      </p:pic>
    </p:spTree>
    <p:extLst>
      <p:ext uri="{BB962C8B-B14F-4D97-AF65-F5344CB8AC3E}">
        <p14:creationId xmlns:p14="http://schemas.microsoft.com/office/powerpoint/2010/main" val="1473272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424220E-997F-5255-2563-4DE1D26CA87C}"/>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0C3BB5F4-F69D-AC28-F553-A825F6389F46}"/>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0E7577C1-93F4-2043-B37C-79E026CDB3B5}"/>
              </a:ext>
            </a:extLst>
          </p:cNvPr>
          <p:cNvSpPr>
            <a:spLocks noGrp="1"/>
          </p:cNvSpPr>
          <p:nvPr>
            <p:ph type="sldNum" sz="quarter" idx="16"/>
          </p:nvPr>
        </p:nvSpPr>
        <p:spPr/>
        <p:txBody>
          <a:bodyPr/>
          <a:lstStyle/>
          <a:p>
            <a:fld id="{F5D92379-A8A0-4F2A-B1DF-F7F7112BE264}" type="slidenum">
              <a:rPr lang="en-US" smtClean="0"/>
              <a:pPr/>
              <a:t>17</a:t>
            </a:fld>
            <a:endParaRPr lang="en-US"/>
          </a:p>
        </p:txBody>
      </p:sp>
      <p:sp>
        <p:nvSpPr>
          <p:cNvPr id="2" name="TextBox 1">
            <a:extLst>
              <a:ext uri="{FF2B5EF4-FFF2-40B4-BE49-F238E27FC236}">
                <a16:creationId xmlns:a16="http://schemas.microsoft.com/office/drawing/2014/main" id="{479CBBBA-CD75-1568-4BBB-F0444507E0AC}"/>
              </a:ext>
            </a:extLst>
          </p:cNvPr>
          <p:cNvSpPr txBox="1"/>
          <p:nvPr/>
        </p:nvSpPr>
        <p:spPr>
          <a:xfrm>
            <a:off x="343815" y="336499"/>
            <a:ext cx="3584448" cy="369332"/>
          </a:xfrm>
          <a:prstGeom prst="rect">
            <a:avLst/>
          </a:prstGeom>
          <a:noFill/>
        </p:spPr>
        <p:txBody>
          <a:bodyPr wrap="square" rtlCol="0">
            <a:spAutoFit/>
          </a:bodyPr>
          <a:lstStyle/>
          <a:p>
            <a:r>
              <a:rPr lang="zh-CN" altLang="en-US" dirty="0"/>
              <a:t>以太网帧格式</a:t>
            </a:r>
            <a:endParaRPr lang="en-US" dirty="0"/>
          </a:p>
        </p:txBody>
      </p:sp>
      <p:pic>
        <p:nvPicPr>
          <p:cNvPr id="7" name="Picture 6">
            <a:extLst>
              <a:ext uri="{FF2B5EF4-FFF2-40B4-BE49-F238E27FC236}">
                <a16:creationId xmlns:a16="http://schemas.microsoft.com/office/drawing/2014/main" id="{5B8BEC69-9B43-6DCE-9B91-D22415ADB8E5}"/>
              </a:ext>
            </a:extLst>
          </p:cNvPr>
          <p:cNvPicPr>
            <a:picLocks noChangeAspect="1"/>
          </p:cNvPicPr>
          <p:nvPr/>
        </p:nvPicPr>
        <p:blipFill>
          <a:blip r:embed="rId2"/>
          <a:stretch>
            <a:fillRect/>
          </a:stretch>
        </p:blipFill>
        <p:spPr>
          <a:xfrm>
            <a:off x="3306586" y="1044111"/>
            <a:ext cx="4915586" cy="200053"/>
          </a:xfrm>
          <a:prstGeom prst="rect">
            <a:avLst/>
          </a:prstGeom>
        </p:spPr>
      </p:pic>
      <p:sp>
        <p:nvSpPr>
          <p:cNvPr id="8" name="TextBox 7">
            <a:extLst>
              <a:ext uri="{FF2B5EF4-FFF2-40B4-BE49-F238E27FC236}">
                <a16:creationId xmlns:a16="http://schemas.microsoft.com/office/drawing/2014/main" id="{811F77F8-A62A-FB0E-BBED-619760656538}"/>
              </a:ext>
            </a:extLst>
          </p:cNvPr>
          <p:cNvSpPr txBox="1"/>
          <p:nvPr/>
        </p:nvSpPr>
        <p:spPr>
          <a:xfrm>
            <a:off x="460857" y="991666"/>
            <a:ext cx="2918766" cy="307777"/>
          </a:xfrm>
          <a:prstGeom prst="rect">
            <a:avLst/>
          </a:prstGeom>
          <a:noFill/>
        </p:spPr>
        <p:txBody>
          <a:bodyPr wrap="square" rtlCol="0">
            <a:spAutoFit/>
          </a:bodyPr>
          <a:lstStyle/>
          <a:p>
            <a:r>
              <a:rPr lang="en-US" altLang="zh-CN" sz="1400" dirty="0">
                <a:solidFill>
                  <a:srgbClr val="0070C0"/>
                </a:solidFill>
              </a:rPr>
              <a:t>1. MAC Address + VLAN</a:t>
            </a:r>
            <a:endParaRPr lang="en-US" sz="1400" dirty="0">
              <a:solidFill>
                <a:srgbClr val="0070C0"/>
              </a:solidFill>
            </a:endParaRPr>
          </a:p>
        </p:txBody>
      </p:sp>
      <p:pic>
        <p:nvPicPr>
          <p:cNvPr id="10" name="Picture 9">
            <a:extLst>
              <a:ext uri="{FF2B5EF4-FFF2-40B4-BE49-F238E27FC236}">
                <a16:creationId xmlns:a16="http://schemas.microsoft.com/office/drawing/2014/main" id="{E3C4FDAF-83AB-D65E-289A-0637F4E8EB77}"/>
              </a:ext>
            </a:extLst>
          </p:cNvPr>
          <p:cNvPicPr>
            <a:picLocks noChangeAspect="1"/>
          </p:cNvPicPr>
          <p:nvPr/>
        </p:nvPicPr>
        <p:blipFill>
          <a:blip r:embed="rId3"/>
          <a:stretch>
            <a:fillRect/>
          </a:stretch>
        </p:blipFill>
        <p:spPr>
          <a:xfrm>
            <a:off x="3379623" y="1768527"/>
            <a:ext cx="3664613" cy="200053"/>
          </a:xfrm>
          <a:prstGeom prst="rect">
            <a:avLst/>
          </a:prstGeom>
        </p:spPr>
      </p:pic>
      <p:pic>
        <p:nvPicPr>
          <p:cNvPr id="14" name="Picture 13">
            <a:extLst>
              <a:ext uri="{FF2B5EF4-FFF2-40B4-BE49-F238E27FC236}">
                <a16:creationId xmlns:a16="http://schemas.microsoft.com/office/drawing/2014/main" id="{F5DD58C3-F547-D40C-5CA5-E42CA3B4D6EE}"/>
              </a:ext>
            </a:extLst>
          </p:cNvPr>
          <p:cNvPicPr>
            <a:picLocks noChangeAspect="1"/>
          </p:cNvPicPr>
          <p:nvPr/>
        </p:nvPicPr>
        <p:blipFill>
          <a:blip r:embed="rId4"/>
          <a:stretch>
            <a:fillRect/>
          </a:stretch>
        </p:blipFill>
        <p:spPr>
          <a:xfrm>
            <a:off x="3379623" y="2000585"/>
            <a:ext cx="5349290" cy="212079"/>
          </a:xfrm>
          <a:prstGeom prst="rect">
            <a:avLst/>
          </a:prstGeom>
        </p:spPr>
      </p:pic>
      <p:sp>
        <p:nvSpPr>
          <p:cNvPr id="15" name="TextBox 14">
            <a:extLst>
              <a:ext uri="{FF2B5EF4-FFF2-40B4-BE49-F238E27FC236}">
                <a16:creationId xmlns:a16="http://schemas.microsoft.com/office/drawing/2014/main" id="{F682D9E6-7088-33EF-2D85-7150014E7AC7}"/>
              </a:ext>
            </a:extLst>
          </p:cNvPr>
          <p:cNvSpPr txBox="1"/>
          <p:nvPr/>
        </p:nvSpPr>
        <p:spPr>
          <a:xfrm>
            <a:off x="460857" y="1862031"/>
            <a:ext cx="2918766" cy="307777"/>
          </a:xfrm>
          <a:prstGeom prst="rect">
            <a:avLst/>
          </a:prstGeom>
          <a:noFill/>
        </p:spPr>
        <p:txBody>
          <a:bodyPr wrap="square" rtlCol="0">
            <a:spAutoFit/>
          </a:bodyPr>
          <a:lstStyle/>
          <a:p>
            <a:r>
              <a:rPr lang="en-US" altLang="zh-CN" sz="1400" dirty="0">
                <a:solidFill>
                  <a:srgbClr val="0070C0"/>
                </a:solidFill>
              </a:rPr>
              <a:t>2. IPv6 + UDP(Payload)</a:t>
            </a:r>
            <a:endParaRPr lang="en-US" sz="1400" dirty="0">
              <a:solidFill>
                <a:srgbClr val="0070C0"/>
              </a:solidFill>
            </a:endParaRPr>
          </a:p>
        </p:txBody>
      </p:sp>
      <p:sp>
        <p:nvSpPr>
          <p:cNvPr id="20" name="TextBox 19">
            <a:extLst>
              <a:ext uri="{FF2B5EF4-FFF2-40B4-BE49-F238E27FC236}">
                <a16:creationId xmlns:a16="http://schemas.microsoft.com/office/drawing/2014/main" id="{CABCFFFB-1E8A-20C4-1DB2-D6DF4EF22675}"/>
              </a:ext>
            </a:extLst>
          </p:cNvPr>
          <p:cNvSpPr txBox="1"/>
          <p:nvPr/>
        </p:nvSpPr>
        <p:spPr>
          <a:xfrm>
            <a:off x="460857" y="2834723"/>
            <a:ext cx="2918766" cy="307777"/>
          </a:xfrm>
          <a:prstGeom prst="rect">
            <a:avLst/>
          </a:prstGeom>
          <a:noFill/>
        </p:spPr>
        <p:txBody>
          <a:bodyPr wrap="square" rtlCol="0">
            <a:spAutoFit/>
          </a:bodyPr>
          <a:lstStyle/>
          <a:p>
            <a:r>
              <a:rPr lang="en-US" altLang="zh-CN" sz="1400" dirty="0">
                <a:solidFill>
                  <a:srgbClr val="0070C0"/>
                </a:solidFill>
              </a:rPr>
              <a:t>3. Port +AUTOSAR PDU</a:t>
            </a:r>
            <a:endParaRPr lang="en-US" sz="1400" dirty="0">
              <a:solidFill>
                <a:srgbClr val="0070C0"/>
              </a:solidFill>
            </a:endParaRPr>
          </a:p>
        </p:txBody>
      </p:sp>
      <p:pic>
        <p:nvPicPr>
          <p:cNvPr id="22" name="Picture 21">
            <a:extLst>
              <a:ext uri="{FF2B5EF4-FFF2-40B4-BE49-F238E27FC236}">
                <a16:creationId xmlns:a16="http://schemas.microsoft.com/office/drawing/2014/main" id="{394129CB-F2A4-716E-9310-ECFFBF8B1947}"/>
              </a:ext>
            </a:extLst>
          </p:cNvPr>
          <p:cNvPicPr>
            <a:picLocks noChangeAspect="1"/>
          </p:cNvPicPr>
          <p:nvPr/>
        </p:nvPicPr>
        <p:blipFill>
          <a:blip r:embed="rId5"/>
          <a:stretch>
            <a:fillRect/>
          </a:stretch>
        </p:blipFill>
        <p:spPr>
          <a:xfrm>
            <a:off x="3285655" y="2750112"/>
            <a:ext cx="1669495" cy="238499"/>
          </a:xfrm>
          <a:prstGeom prst="rect">
            <a:avLst/>
          </a:prstGeom>
        </p:spPr>
      </p:pic>
      <p:pic>
        <p:nvPicPr>
          <p:cNvPr id="24" name="Picture 23">
            <a:extLst>
              <a:ext uri="{FF2B5EF4-FFF2-40B4-BE49-F238E27FC236}">
                <a16:creationId xmlns:a16="http://schemas.microsoft.com/office/drawing/2014/main" id="{ADDC4AB3-4EC2-017E-A139-5C0FBF96D16E}"/>
              </a:ext>
            </a:extLst>
          </p:cNvPr>
          <p:cNvPicPr>
            <a:picLocks noChangeAspect="1"/>
          </p:cNvPicPr>
          <p:nvPr/>
        </p:nvPicPr>
        <p:blipFill>
          <a:blip r:embed="rId6"/>
          <a:stretch>
            <a:fillRect/>
          </a:stretch>
        </p:blipFill>
        <p:spPr>
          <a:xfrm>
            <a:off x="3339504" y="3014516"/>
            <a:ext cx="5413134" cy="161149"/>
          </a:xfrm>
          <a:prstGeom prst="rect">
            <a:avLst/>
          </a:prstGeom>
        </p:spPr>
      </p:pic>
      <p:pic>
        <p:nvPicPr>
          <p:cNvPr id="26" name="Picture 25">
            <a:extLst>
              <a:ext uri="{FF2B5EF4-FFF2-40B4-BE49-F238E27FC236}">
                <a16:creationId xmlns:a16="http://schemas.microsoft.com/office/drawing/2014/main" id="{57DDCD33-5D05-8B60-6604-C0CDCCADDB64}"/>
              </a:ext>
            </a:extLst>
          </p:cNvPr>
          <p:cNvPicPr>
            <a:picLocks noChangeAspect="1"/>
          </p:cNvPicPr>
          <p:nvPr/>
        </p:nvPicPr>
        <p:blipFill>
          <a:blip r:embed="rId7"/>
          <a:stretch>
            <a:fillRect/>
          </a:stretch>
        </p:blipFill>
        <p:spPr>
          <a:xfrm>
            <a:off x="3339504" y="3864973"/>
            <a:ext cx="4311872" cy="158758"/>
          </a:xfrm>
          <a:prstGeom prst="rect">
            <a:avLst/>
          </a:prstGeom>
        </p:spPr>
      </p:pic>
      <p:sp>
        <p:nvSpPr>
          <p:cNvPr id="27" name="TextBox 26">
            <a:extLst>
              <a:ext uri="{FF2B5EF4-FFF2-40B4-BE49-F238E27FC236}">
                <a16:creationId xmlns:a16="http://schemas.microsoft.com/office/drawing/2014/main" id="{D051133E-062B-4D9B-A421-DF2B6AB88771}"/>
              </a:ext>
            </a:extLst>
          </p:cNvPr>
          <p:cNvSpPr txBox="1"/>
          <p:nvPr/>
        </p:nvSpPr>
        <p:spPr>
          <a:xfrm>
            <a:off x="480974" y="3778158"/>
            <a:ext cx="2238452" cy="307777"/>
          </a:xfrm>
          <a:prstGeom prst="rect">
            <a:avLst/>
          </a:prstGeom>
          <a:noFill/>
        </p:spPr>
        <p:txBody>
          <a:bodyPr wrap="square" rtlCol="0">
            <a:spAutoFit/>
          </a:bodyPr>
          <a:lstStyle/>
          <a:p>
            <a:r>
              <a:rPr lang="en-US" altLang="zh-CN" sz="1400" dirty="0">
                <a:solidFill>
                  <a:srgbClr val="0070C0"/>
                </a:solidFill>
              </a:rPr>
              <a:t>4. PDU ID + Data</a:t>
            </a:r>
            <a:endParaRPr lang="en-US" sz="1400" dirty="0">
              <a:solidFill>
                <a:srgbClr val="0070C0"/>
              </a:solidFill>
            </a:endParaRPr>
          </a:p>
        </p:txBody>
      </p:sp>
    </p:spTree>
    <p:extLst>
      <p:ext uri="{BB962C8B-B14F-4D97-AF65-F5344CB8AC3E}">
        <p14:creationId xmlns:p14="http://schemas.microsoft.com/office/powerpoint/2010/main" val="423243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a:t>
            </a:r>
            <a:r>
              <a:rPr lang="en-US" altLang="zh-CN" dirty="0"/>
              <a:t>ome IP </a:t>
            </a:r>
            <a:r>
              <a:rPr lang="zh-CN" altLang="en-US" dirty="0"/>
              <a:t>协议</a:t>
            </a:r>
            <a:endParaRPr lang="en-US" dirty="0"/>
          </a:p>
        </p:txBody>
      </p:sp>
      <p:sp>
        <p:nvSpPr>
          <p:cNvPr id="3" name="Date Placeholder 2">
            <a:extLst>
              <a:ext uri="{FF2B5EF4-FFF2-40B4-BE49-F238E27FC236}">
                <a16:creationId xmlns:a16="http://schemas.microsoft.com/office/drawing/2014/main" id="{3060875A-9136-4B63-8365-67A7B1A08447}"/>
              </a:ext>
            </a:extLst>
          </p:cNvPr>
          <p:cNvSpPr>
            <a:spLocks noGrp="1"/>
          </p:cNvSpPr>
          <p:nvPr>
            <p:ph type="dt" sz="half" idx="10"/>
          </p:nvPr>
        </p:nvSpPr>
        <p:spPr/>
        <p:txBody>
          <a:bodyPr/>
          <a:lstStyle/>
          <a:p>
            <a:fld id="{6E585000-C3EF-4F2C-975B-C042B309415B}" type="datetime1">
              <a:rPr lang="en-US" smtClean="0"/>
              <a:t>9/24/2024</a:t>
            </a:fld>
            <a:endParaRPr lang="en-US" dirty="0"/>
          </a:p>
        </p:txBody>
      </p:sp>
      <p:sp>
        <p:nvSpPr>
          <p:cNvPr id="4" name="Footer Placeholder 3">
            <a:extLst>
              <a:ext uri="{FF2B5EF4-FFF2-40B4-BE49-F238E27FC236}">
                <a16:creationId xmlns:a16="http://schemas.microsoft.com/office/drawing/2014/main" id="{7F337B26-2114-4992-9E86-582BEF87A622}"/>
              </a:ext>
            </a:extLst>
          </p:cNvPr>
          <p:cNvSpPr>
            <a:spLocks noGrp="1"/>
          </p:cNvSpPr>
          <p:nvPr>
            <p:ph type="ftr" sz="quarter" idx="11"/>
          </p:nvPr>
        </p:nvSpPr>
        <p:spPr/>
        <p:txBody>
          <a:bodyPr/>
          <a:lstStyle/>
          <a:p>
            <a:r>
              <a:rPr lang="en-US"/>
              <a:t>Disclosure or duplication without consent is prohibited</a:t>
            </a:r>
          </a:p>
        </p:txBody>
      </p:sp>
      <p:sp>
        <p:nvSpPr>
          <p:cNvPr id="5" name="Slide Number Placeholder 4"/>
          <p:cNvSpPr>
            <a:spLocks noGrp="1"/>
          </p:cNvSpPr>
          <p:nvPr>
            <p:ph type="sldNum" sz="quarter" idx="12"/>
          </p:nvPr>
        </p:nvSpPr>
        <p:spPr/>
        <p:txBody>
          <a:bodyPr/>
          <a:lstStyle/>
          <a:p>
            <a:fld id="{F5D92379-A8A0-4F2A-B1DF-F7F7112BE264}" type="slidenum">
              <a:rPr lang="en-US" smtClean="0"/>
              <a:pPr/>
              <a:t>18</a:t>
            </a:fld>
            <a:endParaRPr lang="en-US"/>
          </a:p>
        </p:txBody>
      </p:sp>
    </p:spTree>
    <p:extLst>
      <p:ext uri="{BB962C8B-B14F-4D97-AF65-F5344CB8AC3E}">
        <p14:creationId xmlns:p14="http://schemas.microsoft.com/office/powerpoint/2010/main" val="1179279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19</a:t>
            </a:fld>
            <a:endParaRPr lang="en-US"/>
          </a:p>
        </p:txBody>
      </p:sp>
      <p:pic>
        <p:nvPicPr>
          <p:cNvPr id="7" name="Picture 2">
            <a:extLst>
              <a:ext uri="{FF2B5EF4-FFF2-40B4-BE49-F238E27FC236}">
                <a16:creationId xmlns:a16="http://schemas.microsoft.com/office/drawing/2014/main" id="{2E0B1C06-4F5A-D0C1-7894-C009D1F1E0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44" y="959280"/>
            <a:ext cx="8115244" cy="3702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56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424220E-997F-5255-2563-4DE1D26CA87C}"/>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0C3BB5F4-F69D-AC28-F553-A825F6389F46}"/>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0E7577C1-93F4-2043-B37C-79E026CDB3B5}"/>
              </a:ext>
            </a:extLst>
          </p:cNvPr>
          <p:cNvSpPr>
            <a:spLocks noGrp="1"/>
          </p:cNvSpPr>
          <p:nvPr>
            <p:ph type="sldNum" sz="quarter" idx="16"/>
          </p:nvPr>
        </p:nvSpPr>
        <p:spPr/>
        <p:txBody>
          <a:bodyPr/>
          <a:lstStyle/>
          <a:p>
            <a:fld id="{F5D92379-A8A0-4F2A-B1DF-F7F7112BE264}" type="slidenum">
              <a:rPr lang="en-US" smtClean="0"/>
              <a:pPr/>
              <a:t>2</a:t>
            </a:fld>
            <a:endParaRPr lang="en-US"/>
          </a:p>
        </p:txBody>
      </p:sp>
      <p:sp>
        <p:nvSpPr>
          <p:cNvPr id="2" name="TextBox 1">
            <a:extLst>
              <a:ext uri="{FF2B5EF4-FFF2-40B4-BE49-F238E27FC236}">
                <a16:creationId xmlns:a16="http://schemas.microsoft.com/office/drawing/2014/main" id="{4F667809-BCFD-E733-E3A2-79F89FC18BA0}"/>
              </a:ext>
            </a:extLst>
          </p:cNvPr>
          <p:cNvSpPr txBox="1"/>
          <p:nvPr/>
        </p:nvSpPr>
        <p:spPr>
          <a:xfrm>
            <a:off x="2889504" y="1302106"/>
            <a:ext cx="3686861" cy="2308324"/>
          </a:xfrm>
          <a:prstGeom prst="rect">
            <a:avLst/>
          </a:prstGeom>
          <a:noFill/>
        </p:spPr>
        <p:txBody>
          <a:bodyPr wrap="square" rtlCol="0">
            <a:spAutoFit/>
          </a:bodyPr>
          <a:lstStyle/>
          <a:p>
            <a:pPr marL="342900" indent="-342900">
              <a:buAutoNum type="arabicPeriod"/>
            </a:pPr>
            <a:endParaRPr lang="en-US" dirty="0"/>
          </a:p>
          <a:p>
            <a:pPr marL="342900" indent="-342900">
              <a:buAutoNum type="arabicPeriod"/>
            </a:pPr>
            <a:r>
              <a:rPr lang="zh-CN" altLang="en-US" dirty="0"/>
              <a:t>车载以太网</a:t>
            </a:r>
            <a:endParaRPr lang="en-US" altLang="zh-CN" dirty="0"/>
          </a:p>
          <a:p>
            <a:pPr marL="342900" indent="-342900">
              <a:buAutoNum type="arabicPeriod"/>
            </a:pPr>
            <a:r>
              <a:rPr lang="en-US" dirty="0"/>
              <a:t>VLAN </a:t>
            </a:r>
            <a:r>
              <a:rPr lang="zh-CN" altLang="en-US" dirty="0"/>
              <a:t>协议</a:t>
            </a:r>
            <a:endParaRPr lang="en-US" altLang="zh-CN" dirty="0"/>
          </a:p>
          <a:p>
            <a:pPr marL="342900" indent="-342900">
              <a:buAutoNum type="arabicPeriod"/>
            </a:pPr>
            <a:r>
              <a:rPr lang="en-US" dirty="0"/>
              <a:t>IP</a:t>
            </a:r>
            <a:r>
              <a:rPr lang="en-US" altLang="zh-CN" dirty="0"/>
              <a:t>v6 </a:t>
            </a:r>
            <a:r>
              <a:rPr lang="zh-CN" altLang="en-US" dirty="0"/>
              <a:t>协议</a:t>
            </a:r>
            <a:endParaRPr lang="en-US" altLang="zh-CN" dirty="0"/>
          </a:p>
          <a:p>
            <a:pPr marL="342900" indent="-342900">
              <a:buAutoNum type="arabicPeriod"/>
            </a:pPr>
            <a:r>
              <a:rPr lang="en-US" dirty="0"/>
              <a:t>AUTOSAR UDP/TCP </a:t>
            </a:r>
            <a:r>
              <a:rPr lang="zh-CN" altLang="en-US" dirty="0"/>
              <a:t>协议</a:t>
            </a:r>
            <a:endParaRPr lang="en-US" altLang="zh-CN" dirty="0"/>
          </a:p>
          <a:p>
            <a:pPr marL="342900" indent="-342900">
              <a:buAutoNum type="arabicPeriod"/>
            </a:pPr>
            <a:r>
              <a:rPr lang="zh-CN" altLang="en-US" dirty="0"/>
              <a:t>以太网帧格式</a:t>
            </a:r>
            <a:endParaRPr lang="en-US" altLang="zh-CN" dirty="0"/>
          </a:p>
          <a:p>
            <a:pPr marL="342900" indent="-342900">
              <a:buAutoNum type="arabicPeriod"/>
            </a:pPr>
            <a:r>
              <a:rPr lang="en-US" altLang="zh-CN" dirty="0">
                <a:solidFill>
                  <a:srgbClr val="FF0000"/>
                </a:solidFill>
              </a:rPr>
              <a:t>Some IP </a:t>
            </a:r>
            <a:r>
              <a:rPr lang="zh-CN" altLang="en-US" dirty="0">
                <a:solidFill>
                  <a:srgbClr val="FF0000"/>
                </a:solidFill>
              </a:rPr>
              <a:t>协议</a:t>
            </a:r>
            <a:endParaRPr lang="en-US" altLang="zh-CN" dirty="0">
              <a:solidFill>
                <a:srgbClr val="FF0000"/>
              </a:solidFill>
            </a:endParaRPr>
          </a:p>
          <a:p>
            <a:pPr marL="342900" indent="-342900">
              <a:buAutoNum type="arabicPeriod"/>
            </a:pPr>
            <a:r>
              <a:rPr lang="en-US" altLang="zh-CN" dirty="0" err="1">
                <a:solidFill>
                  <a:schemeClr val="tx2"/>
                </a:solidFill>
              </a:rPr>
              <a:t>DoIP</a:t>
            </a:r>
            <a:r>
              <a:rPr lang="en-US" altLang="zh-CN" dirty="0">
                <a:solidFill>
                  <a:schemeClr val="tx2"/>
                </a:solidFill>
              </a:rPr>
              <a:t> </a:t>
            </a:r>
            <a:r>
              <a:rPr lang="zh-CN" altLang="en-US" dirty="0">
                <a:solidFill>
                  <a:schemeClr val="tx2"/>
                </a:solidFill>
              </a:rPr>
              <a:t>协议</a:t>
            </a:r>
            <a:endParaRPr lang="en-US" altLang="zh-CN" dirty="0">
              <a:solidFill>
                <a:schemeClr val="tx2"/>
              </a:solidFill>
            </a:endParaRPr>
          </a:p>
        </p:txBody>
      </p:sp>
    </p:spTree>
    <p:extLst>
      <p:ext uri="{BB962C8B-B14F-4D97-AF65-F5344CB8AC3E}">
        <p14:creationId xmlns:p14="http://schemas.microsoft.com/office/powerpoint/2010/main" val="516054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20</a:t>
            </a:fld>
            <a:endParaRPr lang="en-US"/>
          </a:p>
        </p:txBody>
      </p:sp>
      <p:sp>
        <p:nvSpPr>
          <p:cNvPr id="2" name="TextBox 1">
            <a:extLst>
              <a:ext uri="{FF2B5EF4-FFF2-40B4-BE49-F238E27FC236}">
                <a16:creationId xmlns:a16="http://schemas.microsoft.com/office/drawing/2014/main" id="{D510DC3C-98AE-1490-3B4B-0981761729FE}"/>
              </a:ext>
            </a:extLst>
          </p:cNvPr>
          <p:cNvSpPr txBox="1"/>
          <p:nvPr/>
        </p:nvSpPr>
        <p:spPr>
          <a:xfrm>
            <a:off x="557135" y="357863"/>
            <a:ext cx="5602264" cy="369332"/>
          </a:xfrm>
          <a:prstGeom prst="rect">
            <a:avLst/>
          </a:prstGeom>
          <a:noFill/>
        </p:spPr>
        <p:txBody>
          <a:bodyPr wrap="square">
            <a:spAutoFit/>
          </a:bodyPr>
          <a:lstStyle/>
          <a:p>
            <a:r>
              <a:rPr lang="en-US" dirty="0"/>
              <a:t>SOA </a:t>
            </a:r>
            <a:r>
              <a:rPr lang="zh-CN" altLang="en-US" dirty="0"/>
              <a:t>基本概念</a:t>
            </a:r>
            <a:endParaRPr lang="en-US" dirty="0"/>
          </a:p>
        </p:txBody>
      </p:sp>
      <p:sp>
        <p:nvSpPr>
          <p:cNvPr id="3" name="TextBox 2">
            <a:extLst>
              <a:ext uri="{FF2B5EF4-FFF2-40B4-BE49-F238E27FC236}">
                <a16:creationId xmlns:a16="http://schemas.microsoft.com/office/drawing/2014/main" id="{AF7AB1CB-74EF-2E58-5CC9-7BE09B3F7D23}"/>
              </a:ext>
            </a:extLst>
          </p:cNvPr>
          <p:cNvSpPr txBox="1"/>
          <p:nvPr/>
        </p:nvSpPr>
        <p:spPr>
          <a:xfrm>
            <a:off x="557135" y="964379"/>
            <a:ext cx="5602264" cy="369332"/>
          </a:xfrm>
          <a:prstGeom prst="rect">
            <a:avLst/>
          </a:prstGeom>
          <a:noFill/>
        </p:spPr>
        <p:txBody>
          <a:bodyPr wrap="square">
            <a:spAutoFit/>
          </a:bodyPr>
          <a:lstStyle/>
          <a:p>
            <a:r>
              <a:rPr lang="en-US" dirty="0"/>
              <a:t>SOA S</a:t>
            </a:r>
            <a:r>
              <a:rPr lang="en-US" altLang="zh-CN" dirty="0"/>
              <a:t>ervice-Oriented Architecture</a:t>
            </a:r>
            <a:endParaRPr lang="en-US" dirty="0"/>
          </a:p>
        </p:txBody>
      </p:sp>
      <p:sp>
        <p:nvSpPr>
          <p:cNvPr id="7" name="TextBox 6">
            <a:extLst>
              <a:ext uri="{FF2B5EF4-FFF2-40B4-BE49-F238E27FC236}">
                <a16:creationId xmlns:a16="http://schemas.microsoft.com/office/drawing/2014/main" id="{08B44BC5-CC64-5DC1-11A7-CE3C5EB6607A}"/>
              </a:ext>
            </a:extLst>
          </p:cNvPr>
          <p:cNvSpPr txBox="1"/>
          <p:nvPr/>
        </p:nvSpPr>
        <p:spPr>
          <a:xfrm>
            <a:off x="557134" y="1509319"/>
            <a:ext cx="6986665" cy="1077218"/>
          </a:xfrm>
          <a:prstGeom prst="rect">
            <a:avLst/>
          </a:prstGeom>
          <a:noFill/>
        </p:spPr>
        <p:txBody>
          <a:bodyPr wrap="square">
            <a:spAutoFit/>
          </a:bodyPr>
          <a:lstStyle/>
          <a:p>
            <a:r>
              <a:rPr lang="zh-CN" altLang="en-US" sz="1600" dirty="0">
                <a:highlight>
                  <a:srgbClr val="FFFF00"/>
                </a:highlight>
              </a:rPr>
              <a:t>面向服务的体系结构</a:t>
            </a:r>
            <a:r>
              <a:rPr lang="zh-CN" altLang="en-US" sz="1600" dirty="0"/>
              <a:t>，是一个组件模型；</a:t>
            </a:r>
            <a:endParaRPr lang="en-US" altLang="zh-CN" sz="1600" dirty="0"/>
          </a:p>
          <a:p>
            <a:r>
              <a:rPr lang="zh-CN" altLang="en-US" sz="1600" dirty="0"/>
              <a:t>根据需求定义</a:t>
            </a:r>
            <a:r>
              <a:rPr lang="en-US" altLang="zh-CN" sz="1600" dirty="0"/>
              <a:t>/</a:t>
            </a:r>
            <a:r>
              <a:rPr lang="zh-CN" altLang="en-US" sz="1600" dirty="0"/>
              <a:t>拆分应用服务，并通过定义好的服务接口联系起来；</a:t>
            </a:r>
            <a:endParaRPr lang="en-US" altLang="zh-CN" sz="1600" dirty="0"/>
          </a:p>
          <a:p>
            <a:r>
              <a:rPr lang="zh-CN" altLang="en-US" sz="1600" dirty="0">
                <a:highlight>
                  <a:srgbClr val="FFFF00"/>
                </a:highlight>
              </a:rPr>
              <a:t>通过服务接口实现数据</a:t>
            </a:r>
            <a:r>
              <a:rPr lang="en-US" altLang="zh-CN" sz="1600" dirty="0">
                <a:highlight>
                  <a:srgbClr val="FFFF00"/>
                </a:highlight>
              </a:rPr>
              <a:t>/</a:t>
            </a:r>
            <a:r>
              <a:rPr lang="zh-CN" altLang="en-US" sz="1600" dirty="0">
                <a:highlight>
                  <a:srgbClr val="FFFF00"/>
                </a:highlight>
              </a:rPr>
              <a:t>信息的交互，进而完成服务本身的功能</a:t>
            </a:r>
            <a:r>
              <a:rPr lang="zh-CN" altLang="en-US" sz="1600" dirty="0"/>
              <a:t>；</a:t>
            </a:r>
            <a:endParaRPr lang="en-US" altLang="zh-CN" sz="1600" dirty="0"/>
          </a:p>
          <a:p>
            <a:r>
              <a:rPr lang="zh-CN" altLang="en-US" sz="1600" dirty="0"/>
              <a:t>独立于硬件平台、操作系统及编程语言；</a:t>
            </a:r>
            <a:endParaRPr lang="en-US" dirty="0"/>
          </a:p>
        </p:txBody>
      </p:sp>
      <p:sp>
        <p:nvSpPr>
          <p:cNvPr id="8" name="TextBox 7">
            <a:extLst>
              <a:ext uri="{FF2B5EF4-FFF2-40B4-BE49-F238E27FC236}">
                <a16:creationId xmlns:a16="http://schemas.microsoft.com/office/drawing/2014/main" id="{047741DE-2411-518C-8976-3887CC875722}"/>
              </a:ext>
            </a:extLst>
          </p:cNvPr>
          <p:cNvSpPr txBox="1"/>
          <p:nvPr/>
        </p:nvSpPr>
        <p:spPr>
          <a:xfrm>
            <a:off x="557134" y="3016531"/>
            <a:ext cx="6422746" cy="1077218"/>
          </a:xfrm>
          <a:prstGeom prst="rect">
            <a:avLst/>
          </a:prstGeom>
          <a:noFill/>
        </p:spPr>
        <p:txBody>
          <a:bodyPr wrap="square">
            <a:spAutoFit/>
          </a:bodyPr>
          <a:lstStyle/>
          <a:p>
            <a:r>
              <a:rPr lang="zh-CN" altLang="en-US" sz="1600" dirty="0"/>
              <a:t>组成部分：</a:t>
            </a:r>
            <a:endParaRPr lang="en-US" altLang="zh-CN" sz="1600" dirty="0"/>
          </a:p>
          <a:p>
            <a:pPr marL="342900" indent="-342900">
              <a:buAutoNum type="arabicPeriod"/>
            </a:pPr>
            <a:r>
              <a:rPr lang="zh-CN" altLang="en-US" sz="1600" dirty="0"/>
              <a:t>服务提供方；实现服务功能（包含控制算法、功能逻辑等）的一方；</a:t>
            </a:r>
            <a:endParaRPr lang="en-US" altLang="zh-CN" sz="1600" dirty="0"/>
          </a:p>
          <a:p>
            <a:pPr marL="342900" indent="-342900">
              <a:buAutoNum type="arabicPeriod"/>
            </a:pPr>
            <a:r>
              <a:rPr lang="zh-CN" altLang="en-US" sz="1600" dirty="0"/>
              <a:t>服务消费方；使用服务接口，调用服务的一方；</a:t>
            </a:r>
            <a:endParaRPr lang="en-US" altLang="zh-CN" sz="1600" dirty="0"/>
          </a:p>
          <a:p>
            <a:pPr marL="342900" indent="-342900">
              <a:buAutoNum type="arabicPeriod"/>
            </a:pPr>
            <a:r>
              <a:rPr lang="zh-CN" altLang="en-US" sz="1600" dirty="0"/>
              <a:t>服务注册方</a:t>
            </a:r>
            <a:r>
              <a:rPr lang="en-US" altLang="zh-CN" sz="1600" dirty="0"/>
              <a:t>/</a:t>
            </a:r>
            <a:r>
              <a:rPr lang="zh-CN" altLang="en-US" sz="1600" dirty="0"/>
              <a:t>代理方；实现服务的注册</a:t>
            </a:r>
            <a:r>
              <a:rPr lang="en-US" altLang="zh-CN" sz="1600" dirty="0"/>
              <a:t>/</a:t>
            </a:r>
            <a:r>
              <a:rPr lang="zh-CN" altLang="en-US" sz="1600" dirty="0"/>
              <a:t>发布</a:t>
            </a:r>
            <a:r>
              <a:rPr lang="en-US" altLang="zh-CN" sz="1600" dirty="0"/>
              <a:t>/</a:t>
            </a:r>
            <a:r>
              <a:rPr lang="zh-CN" altLang="en-US" sz="1600" dirty="0"/>
              <a:t>订阅等；</a:t>
            </a:r>
            <a:endParaRPr lang="en-US" altLang="zh-CN" sz="1600" dirty="0"/>
          </a:p>
        </p:txBody>
      </p:sp>
    </p:spTree>
    <p:extLst>
      <p:ext uri="{BB962C8B-B14F-4D97-AF65-F5344CB8AC3E}">
        <p14:creationId xmlns:p14="http://schemas.microsoft.com/office/powerpoint/2010/main" val="1616359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21</a:t>
            </a:fld>
            <a:endParaRPr lang="en-US"/>
          </a:p>
        </p:txBody>
      </p:sp>
      <p:sp>
        <p:nvSpPr>
          <p:cNvPr id="8" name="TextBox 7">
            <a:extLst>
              <a:ext uri="{FF2B5EF4-FFF2-40B4-BE49-F238E27FC236}">
                <a16:creationId xmlns:a16="http://schemas.microsoft.com/office/drawing/2014/main" id="{047741DE-2411-518C-8976-3887CC875722}"/>
              </a:ext>
            </a:extLst>
          </p:cNvPr>
          <p:cNvSpPr txBox="1"/>
          <p:nvPr/>
        </p:nvSpPr>
        <p:spPr>
          <a:xfrm>
            <a:off x="476667" y="1596133"/>
            <a:ext cx="3817355" cy="2308324"/>
          </a:xfrm>
          <a:prstGeom prst="rect">
            <a:avLst/>
          </a:prstGeom>
          <a:noFill/>
        </p:spPr>
        <p:txBody>
          <a:bodyPr wrap="square">
            <a:spAutoFit/>
          </a:bodyPr>
          <a:lstStyle/>
          <a:p>
            <a:r>
              <a:rPr lang="zh-CN" altLang="en-US" sz="1600" dirty="0"/>
              <a:t>组成部分：</a:t>
            </a:r>
            <a:endParaRPr lang="en-US" altLang="zh-CN" sz="1600" dirty="0"/>
          </a:p>
          <a:p>
            <a:pPr marL="342900" indent="-342900">
              <a:buAutoNum type="arabicPeriod"/>
            </a:pPr>
            <a:r>
              <a:rPr lang="zh-CN" altLang="en-US" sz="1600" dirty="0"/>
              <a:t>服务提供方；实现服务功能（包含控制算法、功能逻辑等）的一方；</a:t>
            </a:r>
            <a:endParaRPr lang="en-US" altLang="zh-CN" sz="1600" dirty="0"/>
          </a:p>
          <a:p>
            <a:pPr marL="342900" indent="-342900">
              <a:buAutoNum type="arabicPeriod"/>
            </a:pPr>
            <a:endParaRPr lang="en-US" altLang="zh-CN" sz="1600" dirty="0"/>
          </a:p>
          <a:p>
            <a:pPr marL="342900" indent="-342900">
              <a:buAutoNum type="arabicPeriod"/>
            </a:pPr>
            <a:r>
              <a:rPr lang="zh-CN" altLang="en-US" sz="1600" dirty="0"/>
              <a:t>服务消费方；使用服务接口，调用服务的一方；</a:t>
            </a:r>
            <a:endParaRPr lang="en-US" altLang="zh-CN" sz="1600" dirty="0"/>
          </a:p>
          <a:p>
            <a:pPr marL="342900" indent="-342900">
              <a:buAutoNum type="arabicPeriod"/>
            </a:pPr>
            <a:endParaRPr lang="en-US" altLang="zh-CN" sz="1600" dirty="0"/>
          </a:p>
          <a:p>
            <a:pPr marL="342900" indent="-342900">
              <a:buAutoNum type="arabicPeriod"/>
            </a:pPr>
            <a:r>
              <a:rPr lang="zh-CN" altLang="en-US" sz="1600" dirty="0"/>
              <a:t>服务注册方</a:t>
            </a:r>
            <a:r>
              <a:rPr lang="en-US" altLang="zh-CN" sz="1600" dirty="0"/>
              <a:t>/</a:t>
            </a:r>
            <a:r>
              <a:rPr lang="zh-CN" altLang="en-US" sz="1600" dirty="0"/>
              <a:t>代理方；实现服务的注册</a:t>
            </a:r>
            <a:r>
              <a:rPr lang="en-US" altLang="zh-CN" sz="1600" dirty="0"/>
              <a:t>/</a:t>
            </a:r>
            <a:r>
              <a:rPr lang="zh-CN" altLang="en-US" sz="1600" dirty="0"/>
              <a:t>发布</a:t>
            </a:r>
            <a:r>
              <a:rPr lang="en-US" altLang="zh-CN" sz="1600" dirty="0"/>
              <a:t>/</a:t>
            </a:r>
            <a:r>
              <a:rPr lang="zh-CN" altLang="en-US" sz="1600" dirty="0"/>
              <a:t>订阅等；</a:t>
            </a:r>
            <a:endParaRPr lang="en-US" altLang="zh-CN" sz="1600" dirty="0"/>
          </a:p>
        </p:txBody>
      </p:sp>
      <p:sp>
        <p:nvSpPr>
          <p:cNvPr id="9" name="TextBox 8">
            <a:extLst>
              <a:ext uri="{FF2B5EF4-FFF2-40B4-BE49-F238E27FC236}">
                <a16:creationId xmlns:a16="http://schemas.microsoft.com/office/drawing/2014/main" id="{B40A9D1C-ED81-1EE8-2F18-9665E9B1FCDC}"/>
              </a:ext>
            </a:extLst>
          </p:cNvPr>
          <p:cNvSpPr txBox="1"/>
          <p:nvPr/>
        </p:nvSpPr>
        <p:spPr>
          <a:xfrm>
            <a:off x="403516" y="430369"/>
            <a:ext cx="5602264" cy="369332"/>
          </a:xfrm>
          <a:prstGeom prst="rect">
            <a:avLst/>
          </a:prstGeom>
          <a:noFill/>
        </p:spPr>
        <p:txBody>
          <a:bodyPr wrap="square">
            <a:spAutoFit/>
          </a:bodyPr>
          <a:lstStyle/>
          <a:p>
            <a:r>
              <a:rPr lang="en-US" dirty="0"/>
              <a:t>SOA S</a:t>
            </a:r>
            <a:r>
              <a:rPr lang="en-US" altLang="zh-CN" dirty="0"/>
              <a:t>ervice-Oriented Architecture</a:t>
            </a:r>
            <a:endParaRPr lang="en-US" dirty="0"/>
          </a:p>
        </p:txBody>
      </p:sp>
      <p:pic>
        <p:nvPicPr>
          <p:cNvPr id="2" name="图片 3">
            <a:extLst>
              <a:ext uri="{FF2B5EF4-FFF2-40B4-BE49-F238E27FC236}">
                <a16:creationId xmlns:a16="http://schemas.microsoft.com/office/drawing/2014/main" id="{14269CE4-82F9-DD4B-60DD-8D183B6452A2}"/>
              </a:ext>
            </a:extLst>
          </p:cNvPr>
          <p:cNvPicPr>
            <a:picLocks noChangeAspect="1"/>
          </p:cNvPicPr>
          <p:nvPr/>
        </p:nvPicPr>
        <p:blipFill rotWithShape="1">
          <a:blip r:embed="rId2"/>
          <a:srcRect l="1796" r="1"/>
          <a:stretch/>
        </p:blipFill>
        <p:spPr>
          <a:xfrm>
            <a:off x="4732934" y="1160862"/>
            <a:ext cx="3408883" cy="2765209"/>
          </a:xfrm>
          <a:prstGeom prst="rect">
            <a:avLst/>
          </a:prstGeom>
        </p:spPr>
      </p:pic>
    </p:spTree>
    <p:extLst>
      <p:ext uri="{BB962C8B-B14F-4D97-AF65-F5344CB8AC3E}">
        <p14:creationId xmlns:p14="http://schemas.microsoft.com/office/powerpoint/2010/main" val="3491609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a:xfrm>
            <a:off x="142340" y="4848398"/>
            <a:ext cx="1371600" cy="137160"/>
          </a:xfrm>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a:xfrm>
            <a:off x="1080819" y="4848398"/>
            <a:ext cx="5943600" cy="137160"/>
          </a:xfrm>
        </p:spPr>
        <p:txBody>
          <a:bodyPr/>
          <a:lstStyle/>
          <a:p>
            <a:r>
              <a:rPr lang="en-US" dirty="0"/>
              <a:t>Disclosure or duplication without consent is prohibited</a:t>
            </a:r>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22</a:t>
            </a:fld>
            <a:endParaRPr lang="en-US"/>
          </a:p>
        </p:txBody>
      </p:sp>
      <p:sp>
        <p:nvSpPr>
          <p:cNvPr id="2" name="TextBox 1">
            <a:extLst>
              <a:ext uri="{FF2B5EF4-FFF2-40B4-BE49-F238E27FC236}">
                <a16:creationId xmlns:a16="http://schemas.microsoft.com/office/drawing/2014/main" id="{9A8CD7FB-EE85-49E6-A469-5BAC79A03A6F}"/>
              </a:ext>
            </a:extLst>
          </p:cNvPr>
          <p:cNvSpPr txBox="1"/>
          <p:nvPr/>
        </p:nvSpPr>
        <p:spPr>
          <a:xfrm>
            <a:off x="1160067" y="480938"/>
            <a:ext cx="2782824" cy="338554"/>
          </a:xfrm>
          <a:prstGeom prst="rect">
            <a:avLst/>
          </a:prstGeom>
          <a:noFill/>
        </p:spPr>
        <p:txBody>
          <a:bodyPr wrap="square">
            <a:spAutoFit/>
          </a:bodyPr>
          <a:lstStyle/>
          <a:p>
            <a:r>
              <a:rPr lang="en-US" sz="1600" b="1" dirty="0"/>
              <a:t>L: SOME/IP </a:t>
            </a:r>
            <a:r>
              <a:rPr lang="zh-CN" altLang="en-US" sz="1600" b="1" dirty="0"/>
              <a:t>谁制定</a:t>
            </a:r>
            <a:r>
              <a:rPr lang="en-US" altLang="zh-CN" sz="1600" b="1" dirty="0"/>
              <a:t>? </a:t>
            </a:r>
          </a:p>
        </p:txBody>
      </p:sp>
      <p:sp>
        <p:nvSpPr>
          <p:cNvPr id="9" name="TextBox 8">
            <a:extLst>
              <a:ext uri="{FF2B5EF4-FFF2-40B4-BE49-F238E27FC236}">
                <a16:creationId xmlns:a16="http://schemas.microsoft.com/office/drawing/2014/main" id="{3CB39CFB-6D51-19DD-2B9A-B85D3BB43DF5}"/>
              </a:ext>
            </a:extLst>
          </p:cNvPr>
          <p:cNvSpPr txBox="1"/>
          <p:nvPr/>
        </p:nvSpPr>
        <p:spPr>
          <a:xfrm>
            <a:off x="1160067" y="1542650"/>
            <a:ext cx="3903577" cy="338554"/>
          </a:xfrm>
          <a:prstGeom prst="rect">
            <a:avLst/>
          </a:prstGeom>
          <a:noFill/>
        </p:spPr>
        <p:txBody>
          <a:bodyPr wrap="square">
            <a:spAutoFit/>
          </a:bodyPr>
          <a:lstStyle/>
          <a:p>
            <a:r>
              <a:rPr lang="en-US" altLang="zh-CN" sz="1600" b="1" dirty="0"/>
              <a:t>L: </a:t>
            </a:r>
            <a:r>
              <a:rPr lang="zh-CN" altLang="en-US" sz="1600" b="1" dirty="0"/>
              <a:t>为什么</a:t>
            </a:r>
            <a:r>
              <a:rPr lang="en-US" altLang="zh-CN" sz="1600" b="1" dirty="0"/>
              <a:t>? </a:t>
            </a:r>
          </a:p>
        </p:txBody>
      </p:sp>
      <p:sp>
        <p:nvSpPr>
          <p:cNvPr id="10" name="TextBox 9">
            <a:extLst>
              <a:ext uri="{FF2B5EF4-FFF2-40B4-BE49-F238E27FC236}">
                <a16:creationId xmlns:a16="http://schemas.microsoft.com/office/drawing/2014/main" id="{3DAF105F-31C1-780B-95B8-A02D67B55CCB}"/>
              </a:ext>
            </a:extLst>
          </p:cNvPr>
          <p:cNvSpPr txBox="1"/>
          <p:nvPr/>
        </p:nvSpPr>
        <p:spPr>
          <a:xfrm>
            <a:off x="1160067" y="855996"/>
            <a:ext cx="3368042" cy="338554"/>
          </a:xfrm>
          <a:prstGeom prst="rect">
            <a:avLst/>
          </a:prstGeom>
          <a:noFill/>
        </p:spPr>
        <p:txBody>
          <a:bodyPr wrap="square">
            <a:spAutoFit/>
          </a:bodyPr>
          <a:lstStyle/>
          <a:p>
            <a:r>
              <a:rPr lang="en-US" altLang="zh-CN" sz="1600" dirty="0"/>
              <a:t>A: </a:t>
            </a:r>
            <a:r>
              <a:rPr lang="zh-CN" altLang="en-US" sz="1600" dirty="0"/>
              <a:t>宝马公司</a:t>
            </a:r>
            <a:r>
              <a:rPr lang="en-US" altLang="zh-CN" sz="1600" dirty="0"/>
              <a:t> </a:t>
            </a:r>
          </a:p>
        </p:txBody>
      </p:sp>
      <p:sp>
        <p:nvSpPr>
          <p:cNvPr id="11" name="TextBox 10">
            <a:extLst>
              <a:ext uri="{FF2B5EF4-FFF2-40B4-BE49-F238E27FC236}">
                <a16:creationId xmlns:a16="http://schemas.microsoft.com/office/drawing/2014/main" id="{12FFEE95-E71D-701D-2E4C-A32C09B9FAA9}"/>
              </a:ext>
            </a:extLst>
          </p:cNvPr>
          <p:cNvSpPr txBox="1"/>
          <p:nvPr/>
        </p:nvSpPr>
        <p:spPr>
          <a:xfrm>
            <a:off x="1160067" y="3277117"/>
            <a:ext cx="3755747" cy="338554"/>
          </a:xfrm>
          <a:prstGeom prst="rect">
            <a:avLst/>
          </a:prstGeom>
          <a:noFill/>
        </p:spPr>
        <p:txBody>
          <a:bodyPr wrap="square">
            <a:spAutoFit/>
          </a:bodyPr>
          <a:lstStyle/>
          <a:p>
            <a:r>
              <a:rPr lang="en-US" altLang="zh-CN" sz="1600" b="1" dirty="0"/>
              <a:t>L: </a:t>
            </a:r>
            <a:r>
              <a:rPr lang="zh-CN" altLang="en-US" sz="1600" b="1" dirty="0"/>
              <a:t>用在哪</a:t>
            </a:r>
            <a:r>
              <a:rPr lang="en-US" altLang="zh-CN" sz="1600" b="1" dirty="0"/>
              <a:t>? </a:t>
            </a:r>
          </a:p>
        </p:txBody>
      </p:sp>
      <p:sp>
        <p:nvSpPr>
          <p:cNvPr id="13" name="TextBox 12">
            <a:extLst>
              <a:ext uri="{FF2B5EF4-FFF2-40B4-BE49-F238E27FC236}">
                <a16:creationId xmlns:a16="http://schemas.microsoft.com/office/drawing/2014/main" id="{B85D7339-E295-C9F0-EE1B-C90DC135FA5A}"/>
              </a:ext>
            </a:extLst>
          </p:cNvPr>
          <p:cNvSpPr txBox="1"/>
          <p:nvPr/>
        </p:nvSpPr>
        <p:spPr>
          <a:xfrm>
            <a:off x="1160067" y="1917708"/>
            <a:ext cx="4572000" cy="1138773"/>
          </a:xfrm>
          <a:prstGeom prst="rect">
            <a:avLst/>
          </a:prstGeom>
          <a:noFill/>
        </p:spPr>
        <p:txBody>
          <a:bodyPr wrap="square">
            <a:spAutoFit/>
          </a:bodyPr>
          <a:lstStyle/>
          <a:p>
            <a:r>
              <a:rPr lang="en-US" altLang="zh-CN" dirty="0"/>
              <a:t>A:</a:t>
            </a:r>
          </a:p>
          <a:p>
            <a:r>
              <a:rPr lang="en-US" altLang="zh-CN" sz="1600" dirty="0"/>
              <a:t>1.</a:t>
            </a:r>
            <a:r>
              <a:rPr lang="zh-CN" altLang="en-US" sz="1600" dirty="0"/>
              <a:t>车载以太网和</a:t>
            </a:r>
            <a:r>
              <a:rPr lang="en-US" altLang="zh-CN" sz="1600" dirty="0"/>
              <a:t>SOA</a:t>
            </a:r>
            <a:r>
              <a:rPr lang="zh-CN" altLang="en-US" sz="1600" dirty="0"/>
              <a:t>技术应用的驱动；</a:t>
            </a:r>
            <a:endParaRPr lang="en-US" altLang="zh-CN" sz="1600" dirty="0"/>
          </a:p>
          <a:p>
            <a:r>
              <a:rPr lang="en-US" altLang="zh-CN" sz="1600" dirty="0"/>
              <a:t>2.</a:t>
            </a:r>
            <a:r>
              <a:rPr lang="zh-CN" altLang="en-US" sz="1600" dirty="0"/>
              <a:t>提供车内信息交互的中间件解决方案；</a:t>
            </a:r>
            <a:endParaRPr lang="en-US" altLang="zh-CN" sz="1600" dirty="0"/>
          </a:p>
          <a:p>
            <a:r>
              <a:rPr lang="en-US" altLang="zh-CN" sz="1600" dirty="0"/>
              <a:t>3.</a:t>
            </a:r>
            <a:r>
              <a:rPr lang="zh-CN" altLang="en-US" sz="1600" dirty="0"/>
              <a:t>适配不同大小的车载设备及车载操作系统</a:t>
            </a:r>
            <a:r>
              <a:rPr lang="zh-CN" altLang="en-US" dirty="0"/>
              <a:t>；</a:t>
            </a:r>
            <a:endParaRPr lang="en-US" altLang="zh-CN" dirty="0"/>
          </a:p>
        </p:txBody>
      </p:sp>
      <p:sp>
        <p:nvSpPr>
          <p:cNvPr id="15" name="TextBox 14">
            <a:extLst>
              <a:ext uri="{FF2B5EF4-FFF2-40B4-BE49-F238E27FC236}">
                <a16:creationId xmlns:a16="http://schemas.microsoft.com/office/drawing/2014/main" id="{E182A0E7-912A-FD35-6998-D2B13E38AD94}"/>
              </a:ext>
            </a:extLst>
          </p:cNvPr>
          <p:cNvSpPr txBox="1"/>
          <p:nvPr/>
        </p:nvSpPr>
        <p:spPr>
          <a:xfrm>
            <a:off x="1160067" y="3615671"/>
            <a:ext cx="4918863" cy="861774"/>
          </a:xfrm>
          <a:prstGeom prst="rect">
            <a:avLst/>
          </a:prstGeom>
          <a:noFill/>
        </p:spPr>
        <p:txBody>
          <a:bodyPr wrap="square">
            <a:spAutoFit/>
          </a:bodyPr>
          <a:lstStyle/>
          <a:p>
            <a:r>
              <a:rPr lang="en-US" altLang="zh-CN" dirty="0"/>
              <a:t>A:</a:t>
            </a:r>
          </a:p>
          <a:p>
            <a:r>
              <a:rPr lang="en-US" altLang="zh-CN" sz="1600" dirty="0"/>
              <a:t>1.</a:t>
            </a:r>
            <a:r>
              <a:rPr lang="zh-CN" altLang="en-US" sz="1600" dirty="0"/>
              <a:t>替代信息娱乐域等</a:t>
            </a:r>
            <a:r>
              <a:rPr lang="en-US" altLang="zh-CN" sz="1600" dirty="0"/>
              <a:t>MOST</a:t>
            </a:r>
            <a:r>
              <a:rPr lang="zh-CN" altLang="en-US" sz="1600" dirty="0"/>
              <a:t>通信场景；</a:t>
            </a:r>
            <a:endParaRPr lang="en-US" altLang="zh-CN" sz="1600" dirty="0"/>
          </a:p>
          <a:p>
            <a:r>
              <a:rPr lang="en-US" altLang="zh-CN" sz="1600" dirty="0"/>
              <a:t>2.</a:t>
            </a:r>
            <a:r>
              <a:rPr lang="zh-CN" altLang="en-US" sz="1600" dirty="0"/>
              <a:t>替代其他域（如车身）等部分传统</a:t>
            </a:r>
            <a:r>
              <a:rPr lang="en-US" altLang="zh-CN" sz="1600" dirty="0"/>
              <a:t>CAN</a:t>
            </a:r>
            <a:r>
              <a:rPr lang="zh-CN" altLang="en-US" sz="1600" dirty="0"/>
              <a:t>通信场景；</a:t>
            </a:r>
            <a:endParaRPr lang="en-US" altLang="zh-CN" sz="1600" dirty="0"/>
          </a:p>
        </p:txBody>
      </p:sp>
    </p:spTree>
    <p:extLst>
      <p:ext uri="{BB962C8B-B14F-4D97-AF65-F5344CB8AC3E}">
        <p14:creationId xmlns:p14="http://schemas.microsoft.com/office/powerpoint/2010/main" val="2635731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23</a:t>
            </a:fld>
            <a:endParaRPr lang="en-US"/>
          </a:p>
        </p:txBody>
      </p:sp>
      <p:sp>
        <p:nvSpPr>
          <p:cNvPr id="2" name="TextBox 1">
            <a:extLst>
              <a:ext uri="{FF2B5EF4-FFF2-40B4-BE49-F238E27FC236}">
                <a16:creationId xmlns:a16="http://schemas.microsoft.com/office/drawing/2014/main" id="{9A8CD7FB-EE85-49E6-A469-5BAC79A03A6F}"/>
              </a:ext>
            </a:extLst>
          </p:cNvPr>
          <p:cNvSpPr txBox="1"/>
          <p:nvPr/>
        </p:nvSpPr>
        <p:spPr>
          <a:xfrm>
            <a:off x="713840" y="910776"/>
            <a:ext cx="5602264" cy="338554"/>
          </a:xfrm>
          <a:prstGeom prst="rect">
            <a:avLst/>
          </a:prstGeom>
          <a:noFill/>
        </p:spPr>
        <p:txBody>
          <a:bodyPr wrap="square">
            <a:spAutoFit/>
          </a:bodyPr>
          <a:lstStyle/>
          <a:p>
            <a:r>
              <a:rPr lang="en-US" altLang="zh-CN" sz="1600" dirty="0"/>
              <a:t>….</a:t>
            </a:r>
            <a:r>
              <a:rPr lang="zh-CN" altLang="en-US" sz="1600" dirty="0"/>
              <a:t>什么是</a:t>
            </a:r>
            <a:r>
              <a:rPr lang="en-US" altLang="zh-CN" sz="1600" dirty="0"/>
              <a:t>SOME/IP? </a:t>
            </a:r>
          </a:p>
        </p:txBody>
      </p:sp>
      <p:sp>
        <p:nvSpPr>
          <p:cNvPr id="3" name="TextBox 2">
            <a:extLst>
              <a:ext uri="{FF2B5EF4-FFF2-40B4-BE49-F238E27FC236}">
                <a16:creationId xmlns:a16="http://schemas.microsoft.com/office/drawing/2014/main" id="{002B71DB-993C-2657-B879-C27D19FA9455}"/>
              </a:ext>
            </a:extLst>
          </p:cNvPr>
          <p:cNvSpPr txBox="1"/>
          <p:nvPr/>
        </p:nvSpPr>
        <p:spPr>
          <a:xfrm>
            <a:off x="896112" y="2217807"/>
            <a:ext cx="7084772" cy="707886"/>
          </a:xfrm>
          <a:prstGeom prst="rect">
            <a:avLst/>
          </a:prstGeom>
          <a:noFill/>
        </p:spPr>
        <p:txBody>
          <a:bodyPr wrap="square">
            <a:spAutoFit/>
          </a:bodyPr>
          <a:lstStyle/>
          <a:p>
            <a:r>
              <a:rPr lang="en-US" altLang="zh-CN" sz="2000" b="1" dirty="0"/>
              <a:t>SOME/IP  (Scalable service-Oriented </a:t>
            </a:r>
            <a:r>
              <a:rPr lang="en-US" altLang="zh-CN" sz="2000" b="1" dirty="0" err="1"/>
              <a:t>MiddlewarE</a:t>
            </a:r>
            <a:r>
              <a:rPr lang="en-US" altLang="zh-CN" sz="2000" b="1" dirty="0"/>
              <a:t> over IP)</a:t>
            </a:r>
          </a:p>
          <a:p>
            <a:r>
              <a:rPr lang="zh-CN" altLang="en-US" sz="2000" dirty="0"/>
              <a:t>运行与</a:t>
            </a:r>
            <a:r>
              <a:rPr lang="en-US" altLang="zh-CN" sz="2000" dirty="0"/>
              <a:t>IP</a:t>
            </a:r>
            <a:r>
              <a:rPr lang="zh-CN" altLang="en-US" sz="2000" dirty="0"/>
              <a:t>之上的可扩展的面向服务的中间件；</a:t>
            </a:r>
            <a:endParaRPr lang="en-US" altLang="zh-CN" sz="2000" dirty="0"/>
          </a:p>
        </p:txBody>
      </p:sp>
    </p:spTree>
    <p:extLst>
      <p:ext uri="{BB962C8B-B14F-4D97-AF65-F5344CB8AC3E}">
        <p14:creationId xmlns:p14="http://schemas.microsoft.com/office/powerpoint/2010/main" val="4072767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24</a:t>
            </a:fld>
            <a:endParaRPr lang="en-US"/>
          </a:p>
        </p:txBody>
      </p:sp>
      <p:sp>
        <p:nvSpPr>
          <p:cNvPr id="2" name="TextBox 1">
            <a:extLst>
              <a:ext uri="{FF2B5EF4-FFF2-40B4-BE49-F238E27FC236}">
                <a16:creationId xmlns:a16="http://schemas.microsoft.com/office/drawing/2014/main" id="{9A8CD7FB-EE85-49E6-A469-5BAC79A03A6F}"/>
              </a:ext>
            </a:extLst>
          </p:cNvPr>
          <p:cNvSpPr txBox="1"/>
          <p:nvPr/>
        </p:nvSpPr>
        <p:spPr>
          <a:xfrm>
            <a:off x="387095" y="318773"/>
            <a:ext cx="5602264" cy="338554"/>
          </a:xfrm>
          <a:prstGeom prst="rect">
            <a:avLst/>
          </a:prstGeom>
          <a:noFill/>
        </p:spPr>
        <p:txBody>
          <a:bodyPr wrap="square">
            <a:spAutoFit/>
          </a:bodyPr>
          <a:lstStyle/>
          <a:p>
            <a:r>
              <a:rPr lang="zh-CN" altLang="en-US" sz="1600" dirty="0"/>
              <a:t>什么是</a:t>
            </a:r>
            <a:r>
              <a:rPr lang="en-US" altLang="zh-CN" sz="1600" dirty="0"/>
              <a:t>SOME/IP? </a:t>
            </a:r>
          </a:p>
        </p:txBody>
      </p:sp>
      <p:sp>
        <p:nvSpPr>
          <p:cNvPr id="9" name="TextBox 8">
            <a:extLst>
              <a:ext uri="{FF2B5EF4-FFF2-40B4-BE49-F238E27FC236}">
                <a16:creationId xmlns:a16="http://schemas.microsoft.com/office/drawing/2014/main" id="{51BE72B7-8CD7-C3D0-FFE3-C895E01478F1}"/>
              </a:ext>
            </a:extLst>
          </p:cNvPr>
          <p:cNvSpPr txBox="1"/>
          <p:nvPr/>
        </p:nvSpPr>
        <p:spPr>
          <a:xfrm>
            <a:off x="387095" y="1680904"/>
            <a:ext cx="6053328" cy="584775"/>
          </a:xfrm>
          <a:prstGeom prst="rect">
            <a:avLst/>
          </a:prstGeom>
          <a:noFill/>
        </p:spPr>
        <p:txBody>
          <a:bodyPr wrap="square">
            <a:spAutoFit/>
          </a:bodyPr>
          <a:lstStyle/>
          <a:p>
            <a:r>
              <a:rPr lang="zh-CN" altLang="en-US" sz="1600" dirty="0"/>
              <a:t>中间件是指位于</a:t>
            </a:r>
            <a:r>
              <a:rPr lang="zh-CN" altLang="en-US" sz="1600" dirty="0">
                <a:highlight>
                  <a:srgbClr val="FFFF00"/>
                </a:highlight>
              </a:rPr>
              <a:t>应用程序和基础软件之间的软件层</a:t>
            </a:r>
            <a:r>
              <a:rPr lang="zh-CN" altLang="en-US" sz="1600" dirty="0"/>
              <a:t>，其中的基础软件主要是指操作系统、网络或数据库等。</a:t>
            </a:r>
            <a:endParaRPr lang="en-US" sz="1600" dirty="0"/>
          </a:p>
        </p:txBody>
      </p:sp>
      <p:sp>
        <p:nvSpPr>
          <p:cNvPr id="13" name="TextBox 12">
            <a:extLst>
              <a:ext uri="{FF2B5EF4-FFF2-40B4-BE49-F238E27FC236}">
                <a16:creationId xmlns:a16="http://schemas.microsoft.com/office/drawing/2014/main" id="{51729632-3136-9CB3-1865-A947EF856E06}"/>
              </a:ext>
            </a:extLst>
          </p:cNvPr>
          <p:cNvSpPr txBox="1"/>
          <p:nvPr/>
        </p:nvSpPr>
        <p:spPr>
          <a:xfrm>
            <a:off x="387095" y="2909570"/>
            <a:ext cx="7790686" cy="1077218"/>
          </a:xfrm>
          <a:prstGeom prst="rect">
            <a:avLst/>
          </a:prstGeom>
          <a:noFill/>
        </p:spPr>
        <p:txBody>
          <a:bodyPr wrap="square">
            <a:spAutoFit/>
          </a:bodyPr>
          <a:lstStyle/>
          <a:p>
            <a:r>
              <a:rPr lang="zh-CN" altLang="en-US" sz="1600" b="0" i="0" dirty="0">
                <a:solidFill>
                  <a:srgbClr val="2F2F2F"/>
                </a:solidFill>
                <a:effectLst/>
                <a:latin typeface="微软雅黑" panose="020B0503020204020204" pitchFamily="34" charset="-122"/>
                <a:ea typeface="微软雅黑" panose="020B0503020204020204" pitchFamily="34" charset="-122"/>
              </a:rPr>
              <a:t>结合车载以太网来看，</a:t>
            </a:r>
            <a:r>
              <a:rPr lang="zh-CN" altLang="en-US" sz="1600" b="0" i="0" dirty="0">
                <a:solidFill>
                  <a:srgbClr val="2F2F2F"/>
                </a:solidFill>
                <a:effectLst/>
                <a:highlight>
                  <a:srgbClr val="00FF00"/>
                </a:highlight>
                <a:latin typeface="微软雅黑" panose="020B0503020204020204" pitchFamily="34" charset="-122"/>
                <a:ea typeface="微软雅黑" panose="020B0503020204020204" pitchFamily="34" charset="-122"/>
              </a:rPr>
              <a:t>中间件是在</a:t>
            </a:r>
            <a:r>
              <a:rPr lang="zh-CN" altLang="en-US" sz="1600" b="1" i="0" dirty="0">
                <a:solidFill>
                  <a:srgbClr val="2F2F2F"/>
                </a:solidFill>
                <a:effectLst/>
                <a:highlight>
                  <a:srgbClr val="00FF00"/>
                </a:highlight>
                <a:latin typeface="微软雅黑" panose="020B0503020204020204" pitchFamily="34" charset="-122"/>
                <a:ea typeface="微软雅黑" panose="020B0503020204020204" pitchFamily="34" charset="-122"/>
              </a:rPr>
              <a:t>客户机</a:t>
            </a:r>
            <a:r>
              <a:rPr lang="zh-CN" altLang="en-US" sz="1600" b="0" i="0" dirty="0">
                <a:solidFill>
                  <a:srgbClr val="2F2F2F"/>
                </a:solidFill>
                <a:effectLst/>
                <a:highlight>
                  <a:srgbClr val="00FF00"/>
                </a:highlight>
                <a:latin typeface="微软雅黑" panose="020B0503020204020204" pitchFamily="34" charset="-122"/>
                <a:ea typeface="微软雅黑" panose="020B0503020204020204" pitchFamily="34" charset="-122"/>
              </a:rPr>
              <a:t>和</a:t>
            </a:r>
            <a:r>
              <a:rPr lang="zh-CN" altLang="en-US" sz="1600" b="1" i="0" dirty="0">
                <a:solidFill>
                  <a:srgbClr val="2F2F2F"/>
                </a:solidFill>
                <a:effectLst/>
                <a:highlight>
                  <a:srgbClr val="00FF00"/>
                </a:highlight>
                <a:latin typeface="微软雅黑" panose="020B0503020204020204" pitchFamily="34" charset="-122"/>
                <a:ea typeface="微软雅黑" panose="020B0503020204020204" pitchFamily="34" charset="-122"/>
              </a:rPr>
              <a:t>服务器</a:t>
            </a:r>
            <a:r>
              <a:rPr lang="zh-CN" altLang="en-US" sz="1600" b="0" i="0" dirty="0">
                <a:solidFill>
                  <a:srgbClr val="2F2F2F"/>
                </a:solidFill>
                <a:effectLst/>
                <a:highlight>
                  <a:srgbClr val="00FF00"/>
                </a:highlight>
                <a:latin typeface="微软雅黑" panose="020B0503020204020204" pitchFamily="34" charset="-122"/>
                <a:ea typeface="微软雅黑" panose="020B0503020204020204" pitchFamily="34" charset="-122"/>
              </a:rPr>
              <a:t>之间增加的一层软件</a:t>
            </a:r>
            <a:r>
              <a:rPr lang="zh-CN" altLang="en-US" sz="1600" b="0" i="0" dirty="0">
                <a:solidFill>
                  <a:srgbClr val="2F2F2F"/>
                </a:solidFill>
                <a:effectLst/>
                <a:latin typeface="微软雅黑" panose="020B0503020204020204" pitchFamily="34" charset="-122"/>
                <a:ea typeface="微软雅黑" panose="020B0503020204020204" pitchFamily="34" charset="-122"/>
              </a:rPr>
              <a:t>，它主要有</a:t>
            </a:r>
            <a:r>
              <a:rPr lang="en-US" altLang="zh-CN" sz="1600" b="0" i="0" dirty="0">
                <a:solidFill>
                  <a:srgbClr val="2F2F2F"/>
                </a:solidFill>
                <a:effectLst/>
                <a:latin typeface="微软雅黑" panose="020B0503020204020204" pitchFamily="34" charset="-122"/>
                <a:ea typeface="微软雅黑" panose="020B0503020204020204" pitchFamily="34" charset="-122"/>
              </a:rPr>
              <a:t>2</a:t>
            </a:r>
            <a:r>
              <a:rPr lang="zh-CN" altLang="en-US" sz="1600" b="0" i="0" dirty="0">
                <a:solidFill>
                  <a:srgbClr val="2F2F2F"/>
                </a:solidFill>
                <a:effectLst/>
                <a:latin typeface="微软雅黑" panose="020B0503020204020204" pitchFamily="34" charset="-122"/>
                <a:ea typeface="微软雅黑" panose="020B0503020204020204" pitchFamily="34" charset="-122"/>
              </a:rPr>
              <a:t>个作用，</a:t>
            </a:r>
            <a:r>
              <a:rPr lang="en-US" altLang="zh-CN" sz="1600" b="0" i="0" dirty="0">
                <a:solidFill>
                  <a:srgbClr val="2F2F2F"/>
                </a:solidFill>
                <a:effectLst/>
                <a:highlight>
                  <a:srgbClr val="00FF00"/>
                </a:highlight>
                <a:latin typeface="微软雅黑" panose="020B0503020204020204" pitchFamily="34" charset="-122"/>
                <a:ea typeface="微软雅黑" panose="020B0503020204020204" pitchFamily="34" charset="-122"/>
              </a:rPr>
              <a:t>1</a:t>
            </a:r>
            <a:r>
              <a:rPr lang="zh-CN" altLang="en-US" sz="1600" b="0" i="0" dirty="0">
                <a:solidFill>
                  <a:srgbClr val="2F2F2F"/>
                </a:solidFill>
                <a:effectLst/>
                <a:highlight>
                  <a:srgbClr val="00FF00"/>
                </a:highlight>
                <a:latin typeface="微软雅黑" panose="020B0503020204020204" pitchFamily="34" charset="-122"/>
                <a:ea typeface="微软雅黑" panose="020B0503020204020204" pitchFamily="34" charset="-122"/>
              </a:rPr>
              <a:t>个是解决不同</a:t>
            </a:r>
            <a:r>
              <a:rPr lang="zh-CN" altLang="en-US" sz="1600" b="1" i="0" dirty="0">
                <a:solidFill>
                  <a:srgbClr val="2F2F2F"/>
                </a:solidFill>
                <a:effectLst/>
                <a:highlight>
                  <a:srgbClr val="00FF00"/>
                </a:highlight>
                <a:latin typeface="微软雅黑" panose="020B0503020204020204" pitchFamily="34" charset="-122"/>
                <a:ea typeface="微软雅黑" panose="020B0503020204020204" pitchFamily="34" charset="-122"/>
              </a:rPr>
              <a:t>应用程序</a:t>
            </a:r>
            <a:r>
              <a:rPr lang="zh-CN" altLang="en-US" sz="1600" b="0" i="0" dirty="0">
                <a:solidFill>
                  <a:srgbClr val="2F2F2F"/>
                </a:solidFill>
                <a:effectLst/>
                <a:highlight>
                  <a:srgbClr val="00FF00"/>
                </a:highlight>
                <a:latin typeface="微软雅黑" panose="020B0503020204020204" pitchFamily="34" charset="-122"/>
                <a:ea typeface="微软雅黑" panose="020B0503020204020204" pitchFamily="34" charset="-122"/>
              </a:rPr>
              <a:t>之间的通信，另</a:t>
            </a:r>
            <a:r>
              <a:rPr lang="en-US" altLang="zh-CN" sz="1600" b="0" i="0" dirty="0">
                <a:solidFill>
                  <a:srgbClr val="2F2F2F"/>
                </a:solidFill>
                <a:effectLst/>
                <a:highlight>
                  <a:srgbClr val="00FF00"/>
                </a:highlight>
                <a:latin typeface="微软雅黑" panose="020B0503020204020204" pitchFamily="34" charset="-122"/>
                <a:ea typeface="微软雅黑" panose="020B0503020204020204" pitchFamily="34" charset="-122"/>
              </a:rPr>
              <a:t>1</a:t>
            </a:r>
            <a:r>
              <a:rPr lang="zh-CN" altLang="en-US" sz="1600" b="0" i="0" dirty="0">
                <a:solidFill>
                  <a:srgbClr val="2F2F2F"/>
                </a:solidFill>
                <a:effectLst/>
                <a:highlight>
                  <a:srgbClr val="00FF00"/>
                </a:highlight>
                <a:latin typeface="微软雅黑" panose="020B0503020204020204" pitchFamily="34" charset="-122"/>
                <a:ea typeface="微软雅黑" panose="020B0503020204020204" pitchFamily="34" charset="-122"/>
              </a:rPr>
              <a:t>个就是解决不同</a:t>
            </a:r>
            <a:r>
              <a:rPr lang="zh-CN" altLang="en-US" sz="1600" b="1" i="0" dirty="0">
                <a:solidFill>
                  <a:srgbClr val="2F2F2F"/>
                </a:solidFill>
                <a:effectLst/>
                <a:highlight>
                  <a:srgbClr val="00FF00"/>
                </a:highlight>
                <a:latin typeface="微软雅黑" panose="020B0503020204020204" pitchFamily="34" charset="-122"/>
                <a:ea typeface="微软雅黑" panose="020B0503020204020204" pitchFamily="34" charset="-122"/>
              </a:rPr>
              <a:t>网络</a:t>
            </a:r>
            <a:r>
              <a:rPr lang="zh-CN" altLang="en-US" sz="1600" b="0" i="0" dirty="0">
                <a:solidFill>
                  <a:srgbClr val="2F2F2F"/>
                </a:solidFill>
                <a:effectLst/>
                <a:highlight>
                  <a:srgbClr val="00FF00"/>
                </a:highlight>
                <a:latin typeface="微软雅黑" panose="020B0503020204020204" pitchFamily="34" charset="-122"/>
                <a:ea typeface="微软雅黑" panose="020B0503020204020204" pitchFamily="34" charset="-122"/>
              </a:rPr>
              <a:t>之间的通信</a:t>
            </a:r>
            <a:r>
              <a:rPr lang="zh-CN" altLang="en-US" sz="1600" b="0" i="0" dirty="0">
                <a:solidFill>
                  <a:srgbClr val="2F2F2F"/>
                </a:solidFill>
                <a:effectLst/>
                <a:latin typeface="微软雅黑" panose="020B0503020204020204" pitchFamily="34" charset="-122"/>
                <a:ea typeface="微软雅黑" panose="020B0503020204020204" pitchFamily="34" charset="-122"/>
              </a:rPr>
              <a:t>，中间件使应用程序和网络通信之间</a:t>
            </a:r>
            <a:r>
              <a:rPr lang="zh-CN" altLang="en-US" sz="1600" b="1" i="0" dirty="0">
                <a:solidFill>
                  <a:srgbClr val="2F2F2F"/>
                </a:solidFill>
                <a:effectLst/>
                <a:latin typeface="微软雅黑" panose="020B0503020204020204" pitchFamily="34" charset="-122"/>
                <a:ea typeface="微软雅黑" panose="020B0503020204020204" pitchFamily="34" charset="-122"/>
              </a:rPr>
              <a:t>解耦</a:t>
            </a:r>
            <a:r>
              <a:rPr lang="zh-CN" altLang="en-US" sz="1600" b="0" i="0" dirty="0">
                <a:solidFill>
                  <a:srgbClr val="2F2F2F"/>
                </a:solidFill>
                <a:effectLst/>
                <a:latin typeface="微软雅黑" panose="020B0503020204020204" pitchFamily="34" charset="-122"/>
                <a:ea typeface="微软雅黑" panose="020B0503020204020204" pitchFamily="34" charset="-122"/>
              </a:rPr>
              <a:t>，解决了应用程序对网络过分</a:t>
            </a:r>
            <a:r>
              <a:rPr lang="zh-CN" altLang="en-US" sz="1600" b="1" i="0" dirty="0">
                <a:solidFill>
                  <a:srgbClr val="2F2F2F"/>
                </a:solidFill>
                <a:effectLst/>
                <a:latin typeface="微软雅黑" panose="020B0503020204020204" pitchFamily="34" charset="-122"/>
                <a:ea typeface="微软雅黑" panose="020B0503020204020204" pitchFamily="34" charset="-122"/>
              </a:rPr>
              <a:t>依赖</a:t>
            </a:r>
            <a:r>
              <a:rPr lang="zh-CN" altLang="en-US" sz="1600" b="0" i="0" dirty="0">
                <a:solidFill>
                  <a:srgbClr val="2F2F2F"/>
                </a:solidFill>
                <a:effectLst/>
                <a:latin typeface="微软雅黑" panose="020B0503020204020204" pitchFamily="34" charset="-122"/>
                <a:ea typeface="微软雅黑" panose="020B0503020204020204" pitchFamily="34" charset="-122"/>
              </a:rPr>
              <a:t>的问题，使得应用程序的编写更加灵活。</a:t>
            </a:r>
            <a:endParaRPr lang="en-US" sz="1600" dirty="0"/>
          </a:p>
        </p:txBody>
      </p:sp>
      <p:sp>
        <p:nvSpPr>
          <p:cNvPr id="16" name="TextBox 15">
            <a:extLst>
              <a:ext uri="{FF2B5EF4-FFF2-40B4-BE49-F238E27FC236}">
                <a16:creationId xmlns:a16="http://schemas.microsoft.com/office/drawing/2014/main" id="{359D0BEA-D351-6763-CDE6-026544F9B429}"/>
              </a:ext>
            </a:extLst>
          </p:cNvPr>
          <p:cNvSpPr txBox="1"/>
          <p:nvPr/>
        </p:nvSpPr>
        <p:spPr>
          <a:xfrm>
            <a:off x="387095" y="1156712"/>
            <a:ext cx="5602264" cy="369332"/>
          </a:xfrm>
          <a:prstGeom prst="rect">
            <a:avLst/>
          </a:prstGeom>
          <a:noFill/>
        </p:spPr>
        <p:txBody>
          <a:bodyPr wrap="square">
            <a:spAutoFit/>
          </a:bodyPr>
          <a:lstStyle/>
          <a:p>
            <a:r>
              <a:rPr lang="zh-CN" altLang="en-US" b="1" dirty="0"/>
              <a:t>中间件</a:t>
            </a:r>
            <a:r>
              <a:rPr lang="en-US" altLang="zh-CN" b="1" dirty="0"/>
              <a:t>Middleware</a:t>
            </a:r>
          </a:p>
        </p:txBody>
      </p:sp>
    </p:spTree>
    <p:extLst>
      <p:ext uri="{BB962C8B-B14F-4D97-AF65-F5344CB8AC3E}">
        <p14:creationId xmlns:p14="http://schemas.microsoft.com/office/powerpoint/2010/main" val="1012582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25</a:t>
            </a:fld>
            <a:endParaRPr lang="en-US"/>
          </a:p>
        </p:txBody>
      </p:sp>
      <p:sp>
        <p:nvSpPr>
          <p:cNvPr id="3" name="TextBox 2">
            <a:extLst>
              <a:ext uri="{FF2B5EF4-FFF2-40B4-BE49-F238E27FC236}">
                <a16:creationId xmlns:a16="http://schemas.microsoft.com/office/drawing/2014/main" id="{002B71DB-993C-2657-B879-C27D19FA9455}"/>
              </a:ext>
            </a:extLst>
          </p:cNvPr>
          <p:cNvSpPr txBox="1"/>
          <p:nvPr/>
        </p:nvSpPr>
        <p:spPr>
          <a:xfrm>
            <a:off x="362709" y="263684"/>
            <a:ext cx="3075433" cy="369332"/>
          </a:xfrm>
          <a:prstGeom prst="rect">
            <a:avLst/>
          </a:prstGeom>
          <a:noFill/>
        </p:spPr>
        <p:txBody>
          <a:bodyPr wrap="square">
            <a:spAutoFit/>
          </a:bodyPr>
          <a:lstStyle/>
          <a:p>
            <a:r>
              <a:rPr lang="zh-CN" altLang="en-US" b="1" dirty="0"/>
              <a:t>面向服务</a:t>
            </a:r>
            <a:r>
              <a:rPr lang="en-US" altLang="zh-CN" b="1" dirty="0"/>
              <a:t>Service-oriented</a:t>
            </a:r>
          </a:p>
        </p:txBody>
      </p:sp>
      <p:sp>
        <p:nvSpPr>
          <p:cNvPr id="8" name="TextBox 7">
            <a:extLst>
              <a:ext uri="{FF2B5EF4-FFF2-40B4-BE49-F238E27FC236}">
                <a16:creationId xmlns:a16="http://schemas.microsoft.com/office/drawing/2014/main" id="{A6267133-7E73-370E-9779-48ABDF4C6720}"/>
              </a:ext>
            </a:extLst>
          </p:cNvPr>
          <p:cNvSpPr txBox="1"/>
          <p:nvPr/>
        </p:nvSpPr>
        <p:spPr>
          <a:xfrm>
            <a:off x="362709" y="705007"/>
            <a:ext cx="7669379" cy="523220"/>
          </a:xfrm>
          <a:prstGeom prst="rect">
            <a:avLst/>
          </a:prstGeom>
          <a:noFill/>
        </p:spPr>
        <p:txBody>
          <a:bodyPr wrap="square">
            <a:spAutoFit/>
          </a:bodyPr>
          <a:lstStyle/>
          <a:p>
            <a:r>
              <a:rPr lang="en-US" altLang="zh-CN" sz="1400" dirty="0"/>
              <a:t>SOME/IP</a:t>
            </a:r>
            <a:r>
              <a:rPr lang="zh-CN" altLang="en-US" sz="1400" dirty="0"/>
              <a:t>协议是提供</a:t>
            </a:r>
            <a:r>
              <a:rPr lang="zh-CN" altLang="en-US" sz="1400" dirty="0">
                <a:highlight>
                  <a:srgbClr val="00FF00"/>
                </a:highlight>
              </a:rPr>
              <a:t>面向服务的通信</a:t>
            </a:r>
            <a:r>
              <a:rPr lang="zh-CN" altLang="en-US" sz="1400" dirty="0"/>
              <a:t>，适合基于</a:t>
            </a:r>
            <a:r>
              <a:rPr lang="zh-CN" altLang="en-US" sz="1400" dirty="0">
                <a:highlight>
                  <a:srgbClr val="00FF00"/>
                </a:highlight>
              </a:rPr>
              <a:t>问</a:t>
            </a:r>
            <a:r>
              <a:rPr lang="en-US" altLang="zh-CN" sz="1400" dirty="0">
                <a:highlight>
                  <a:srgbClr val="00FF00"/>
                </a:highlight>
              </a:rPr>
              <a:t>/</a:t>
            </a:r>
            <a:r>
              <a:rPr lang="zh-CN" altLang="en-US" sz="1400" dirty="0">
                <a:highlight>
                  <a:srgbClr val="00FF00"/>
                </a:highlight>
              </a:rPr>
              <a:t>答和事件型的网络通信</a:t>
            </a:r>
            <a:r>
              <a:rPr lang="zh-CN" altLang="en-US" sz="1400" dirty="0"/>
              <a:t>，通信路径的建立是在程序运行过程中建立起来的。</a:t>
            </a:r>
            <a:endParaRPr lang="en-US" sz="1400" dirty="0"/>
          </a:p>
        </p:txBody>
      </p:sp>
      <p:sp>
        <p:nvSpPr>
          <p:cNvPr id="12" name="TextBox 11">
            <a:extLst>
              <a:ext uri="{FF2B5EF4-FFF2-40B4-BE49-F238E27FC236}">
                <a16:creationId xmlns:a16="http://schemas.microsoft.com/office/drawing/2014/main" id="{62567C29-F69E-3BE4-AEAB-C1C2A00228CD}"/>
              </a:ext>
            </a:extLst>
          </p:cNvPr>
          <p:cNvSpPr txBox="1"/>
          <p:nvPr/>
        </p:nvSpPr>
        <p:spPr>
          <a:xfrm>
            <a:off x="296873" y="2141661"/>
            <a:ext cx="2194257" cy="1384995"/>
          </a:xfrm>
          <a:prstGeom prst="rect">
            <a:avLst/>
          </a:prstGeom>
          <a:noFill/>
        </p:spPr>
        <p:txBody>
          <a:bodyPr wrap="square">
            <a:spAutoFit/>
          </a:bodyPr>
          <a:lstStyle/>
          <a:p>
            <a:r>
              <a:rPr lang="zh-CN" altLang="en-US" sz="1400" dirty="0"/>
              <a:t>允许通信</a:t>
            </a:r>
            <a:r>
              <a:rPr lang="zh-CN" altLang="en-US" sz="1400" dirty="0">
                <a:highlight>
                  <a:srgbClr val="00FF00"/>
                </a:highlight>
              </a:rPr>
              <a:t>不在系统设计阶段预定义（动态）；</a:t>
            </a:r>
            <a:endParaRPr lang="en-US" altLang="zh-CN" sz="1400" dirty="0">
              <a:highlight>
                <a:srgbClr val="00FF00"/>
              </a:highlight>
            </a:endParaRPr>
          </a:p>
          <a:p>
            <a:endParaRPr lang="en-US" altLang="zh-CN" sz="1400" dirty="0"/>
          </a:p>
          <a:p>
            <a:r>
              <a:rPr lang="zh-CN" altLang="en-US" sz="1400" dirty="0"/>
              <a:t>这个与我们常用的</a:t>
            </a:r>
            <a:r>
              <a:rPr lang="en-US" altLang="zh-CN" sz="1400" dirty="0">
                <a:highlight>
                  <a:srgbClr val="00FFFF"/>
                </a:highlight>
              </a:rPr>
              <a:t>CAN</a:t>
            </a:r>
            <a:r>
              <a:rPr lang="zh-CN" altLang="en-US" sz="1400" dirty="0">
                <a:highlight>
                  <a:srgbClr val="00FFFF"/>
                </a:highlight>
              </a:rPr>
              <a:t>总线面向信号（静态）</a:t>
            </a:r>
            <a:r>
              <a:rPr lang="zh-CN" altLang="en-US" sz="1400" dirty="0"/>
              <a:t>就有明显的区别。</a:t>
            </a:r>
            <a:endParaRPr lang="en-US" sz="1400" dirty="0"/>
          </a:p>
        </p:txBody>
      </p:sp>
      <p:pic>
        <p:nvPicPr>
          <p:cNvPr id="16" name="Picture 15">
            <a:extLst>
              <a:ext uri="{FF2B5EF4-FFF2-40B4-BE49-F238E27FC236}">
                <a16:creationId xmlns:a16="http://schemas.microsoft.com/office/drawing/2014/main" id="{2C29C109-076B-6F4E-0172-B9E2AA2358AE}"/>
              </a:ext>
            </a:extLst>
          </p:cNvPr>
          <p:cNvPicPr>
            <a:picLocks noChangeAspect="1"/>
          </p:cNvPicPr>
          <p:nvPr/>
        </p:nvPicPr>
        <p:blipFill>
          <a:blip r:embed="rId2"/>
          <a:stretch>
            <a:fillRect/>
          </a:stretch>
        </p:blipFill>
        <p:spPr>
          <a:xfrm>
            <a:off x="3211372" y="1429941"/>
            <a:ext cx="5294683" cy="2658395"/>
          </a:xfrm>
          <a:prstGeom prst="rect">
            <a:avLst/>
          </a:prstGeom>
        </p:spPr>
      </p:pic>
      <p:sp>
        <p:nvSpPr>
          <p:cNvPr id="18" name="TextBox 17">
            <a:extLst>
              <a:ext uri="{FF2B5EF4-FFF2-40B4-BE49-F238E27FC236}">
                <a16:creationId xmlns:a16="http://schemas.microsoft.com/office/drawing/2014/main" id="{BB0DD9CD-7088-0EF7-BCA1-E9167C0C6C79}"/>
              </a:ext>
            </a:extLst>
          </p:cNvPr>
          <p:cNvSpPr txBox="1"/>
          <p:nvPr/>
        </p:nvSpPr>
        <p:spPr>
          <a:xfrm>
            <a:off x="296873" y="1733028"/>
            <a:ext cx="3247645" cy="338554"/>
          </a:xfrm>
          <a:prstGeom prst="rect">
            <a:avLst/>
          </a:prstGeom>
          <a:noFill/>
        </p:spPr>
        <p:txBody>
          <a:bodyPr wrap="square">
            <a:spAutoFit/>
          </a:bodyPr>
          <a:lstStyle/>
          <a:p>
            <a:r>
              <a:rPr lang="zh-CN" altLang="en-US" sz="1400" dirty="0"/>
              <a:t>面向服务的通讯是</a:t>
            </a:r>
            <a:r>
              <a:rPr lang="zh-CN" altLang="en-US" sz="1600" dirty="0"/>
              <a:t>：</a:t>
            </a:r>
            <a:endParaRPr lang="en-US" altLang="zh-CN" sz="1600" dirty="0"/>
          </a:p>
        </p:txBody>
      </p:sp>
      <p:sp>
        <p:nvSpPr>
          <p:cNvPr id="19" name="TextBox 18">
            <a:extLst>
              <a:ext uri="{FF2B5EF4-FFF2-40B4-BE49-F238E27FC236}">
                <a16:creationId xmlns:a16="http://schemas.microsoft.com/office/drawing/2014/main" id="{95123A4A-3C8C-E4FC-2144-1B3B77214958}"/>
              </a:ext>
            </a:extLst>
          </p:cNvPr>
          <p:cNvSpPr txBox="1"/>
          <p:nvPr/>
        </p:nvSpPr>
        <p:spPr>
          <a:xfrm>
            <a:off x="296873" y="4076322"/>
            <a:ext cx="5602264" cy="338554"/>
          </a:xfrm>
          <a:prstGeom prst="rect">
            <a:avLst/>
          </a:prstGeom>
          <a:noFill/>
        </p:spPr>
        <p:txBody>
          <a:bodyPr wrap="square">
            <a:spAutoFit/>
          </a:bodyPr>
          <a:lstStyle/>
          <a:p>
            <a:r>
              <a:rPr lang="zh-CN" altLang="en-US" sz="1600" b="1" dirty="0"/>
              <a:t>可扩展的</a:t>
            </a:r>
            <a:r>
              <a:rPr lang="en-US" altLang="zh-CN" sz="1600" b="1" dirty="0"/>
              <a:t>Scalable</a:t>
            </a:r>
          </a:p>
        </p:txBody>
      </p:sp>
      <p:sp>
        <p:nvSpPr>
          <p:cNvPr id="21" name="TextBox 20">
            <a:extLst>
              <a:ext uri="{FF2B5EF4-FFF2-40B4-BE49-F238E27FC236}">
                <a16:creationId xmlns:a16="http://schemas.microsoft.com/office/drawing/2014/main" id="{C0418435-FA9D-FD22-AC00-15B8C574DF0A}"/>
              </a:ext>
            </a:extLst>
          </p:cNvPr>
          <p:cNvSpPr txBox="1"/>
          <p:nvPr/>
        </p:nvSpPr>
        <p:spPr>
          <a:xfrm>
            <a:off x="296873" y="4416995"/>
            <a:ext cx="8137553" cy="523220"/>
          </a:xfrm>
          <a:prstGeom prst="rect">
            <a:avLst/>
          </a:prstGeom>
          <a:noFill/>
        </p:spPr>
        <p:txBody>
          <a:bodyPr wrap="square">
            <a:spAutoFit/>
          </a:bodyPr>
          <a:lstStyle/>
          <a:p>
            <a:r>
              <a:rPr lang="zh-CN" altLang="en-US" sz="1400" dirty="0"/>
              <a:t>这里的可扩展</a:t>
            </a:r>
            <a:r>
              <a:rPr lang="en-US" altLang="zh-CN" sz="1400" dirty="0"/>
              <a:t>Scalable</a:t>
            </a:r>
            <a:r>
              <a:rPr lang="zh-CN" altLang="en-US" sz="1400" dirty="0"/>
              <a:t>是指</a:t>
            </a:r>
            <a:r>
              <a:rPr lang="en-US" altLang="zh-CN" sz="1400" dirty="0">
                <a:highlight>
                  <a:srgbClr val="00FF00"/>
                </a:highlight>
              </a:rPr>
              <a:t>SOME/IP</a:t>
            </a:r>
            <a:r>
              <a:rPr lang="zh-CN" altLang="en-US" sz="1400" dirty="0">
                <a:highlight>
                  <a:srgbClr val="00FF00"/>
                </a:highlight>
              </a:rPr>
              <a:t>可以从小型平台扩展到大型平台</a:t>
            </a:r>
            <a:r>
              <a:rPr lang="zh-CN" altLang="en-US" sz="1400" dirty="0"/>
              <a:t>。使得汽车软件系统能够适应不断变化的需求和技术进步，而无需大规模的重构。</a:t>
            </a:r>
            <a:endParaRPr lang="en-US" sz="1400" dirty="0"/>
          </a:p>
        </p:txBody>
      </p:sp>
    </p:spTree>
    <p:extLst>
      <p:ext uri="{BB962C8B-B14F-4D97-AF65-F5344CB8AC3E}">
        <p14:creationId xmlns:p14="http://schemas.microsoft.com/office/powerpoint/2010/main" val="3363574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26</a:t>
            </a:fld>
            <a:endParaRPr lang="en-US"/>
          </a:p>
        </p:txBody>
      </p:sp>
      <p:sp>
        <p:nvSpPr>
          <p:cNvPr id="10" name="TextBox 9">
            <a:extLst>
              <a:ext uri="{FF2B5EF4-FFF2-40B4-BE49-F238E27FC236}">
                <a16:creationId xmlns:a16="http://schemas.microsoft.com/office/drawing/2014/main" id="{DAA75AF5-F9BF-B14F-7C22-2B0A1314034B}"/>
              </a:ext>
            </a:extLst>
          </p:cNvPr>
          <p:cNvSpPr txBox="1"/>
          <p:nvPr/>
        </p:nvSpPr>
        <p:spPr>
          <a:xfrm>
            <a:off x="377340" y="259881"/>
            <a:ext cx="2782824" cy="338554"/>
          </a:xfrm>
          <a:prstGeom prst="rect">
            <a:avLst/>
          </a:prstGeom>
          <a:noFill/>
        </p:spPr>
        <p:txBody>
          <a:bodyPr wrap="square">
            <a:spAutoFit/>
          </a:bodyPr>
          <a:lstStyle/>
          <a:p>
            <a:r>
              <a:rPr lang="en-US" sz="1600" b="1" dirty="0"/>
              <a:t>L: SOME/IP </a:t>
            </a:r>
            <a:r>
              <a:rPr lang="zh-CN" altLang="en-US" sz="1600" b="1" dirty="0"/>
              <a:t>是干啥的</a:t>
            </a:r>
            <a:r>
              <a:rPr lang="en-US" altLang="zh-CN" sz="1600" b="1" dirty="0"/>
              <a:t>… </a:t>
            </a:r>
          </a:p>
        </p:txBody>
      </p:sp>
      <p:sp>
        <p:nvSpPr>
          <p:cNvPr id="11" name="TextBox 10">
            <a:extLst>
              <a:ext uri="{FF2B5EF4-FFF2-40B4-BE49-F238E27FC236}">
                <a16:creationId xmlns:a16="http://schemas.microsoft.com/office/drawing/2014/main" id="{E911745A-64B4-FDC2-48FB-647CE78BE1E3}"/>
              </a:ext>
            </a:extLst>
          </p:cNvPr>
          <p:cNvSpPr txBox="1"/>
          <p:nvPr/>
        </p:nvSpPr>
        <p:spPr>
          <a:xfrm>
            <a:off x="377340" y="697160"/>
            <a:ext cx="6422746" cy="584775"/>
          </a:xfrm>
          <a:prstGeom prst="rect">
            <a:avLst/>
          </a:prstGeom>
          <a:noFill/>
        </p:spPr>
        <p:txBody>
          <a:bodyPr wrap="square">
            <a:spAutoFit/>
          </a:bodyPr>
          <a:lstStyle/>
          <a:p>
            <a:pPr marL="342900" indent="-342900">
              <a:buAutoNum type="arabicPeriod"/>
            </a:pPr>
            <a:r>
              <a:rPr lang="zh-CN" altLang="en-US" sz="1600" dirty="0"/>
              <a:t>解决服务提供方与服务消费方之间的网络通信问题；</a:t>
            </a:r>
            <a:endParaRPr lang="en-US" altLang="zh-CN" sz="1600" dirty="0"/>
          </a:p>
          <a:p>
            <a:pPr marL="342900" indent="-342900">
              <a:buAutoNum type="arabicPeriod"/>
            </a:pPr>
            <a:r>
              <a:rPr lang="en-US" altLang="zh-CN" sz="1600" dirty="0"/>
              <a:t>SOME/IP </a:t>
            </a:r>
            <a:r>
              <a:rPr lang="zh-CN" altLang="en-US" sz="1600" dirty="0"/>
              <a:t>报文打包了服务接口的内容；</a:t>
            </a:r>
            <a:endParaRPr lang="en-US" altLang="zh-CN" sz="1600" dirty="0"/>
          </a:p>
        </p:txBody>
      </p:sp>
      <p:pic>
        <p:nvPicPr>
          <p:cNvPr id="12" name="图片 4">
            <a:extLst>
              <a:ext uri="{FF2B5EF4-FFF2-40B4-BE49-F238E27FC236}">
                <a16:creationId xmlns:a16="http://schemas.microsoft.com/office/drawing/2014/main" id="{084F8B38-A761-9188-8E48-A0EC96AFC7F2}"/>
              </a:ext>
            </a:extLst>
          </p:cNvPr>
          <p:cNvPicPr>
            <a:picLocks noChangeAspect="1"/>
          </p:cNvPicPr>
          <p:nvPr/>
        </p:nvPicPr>
        <p:blipFill>
          <a:blip r:embed="rId2"/>
          <a:stretch>
            <a:fillRect/>
          </a:stretch>
        </p:blipFill>
        <p:spPr>
          <a:xfrm>
            <a:off x="1018030" y="1592801"/>
            <a:ext cx="5862523" cy="2963676"/>
          </a:xfrm>
          <a:prstGeom prst="rect">
            <a:avLst/>
          </a:prstGeom>
        </p:spPr>
      </p:pic>
    </p:spTree>
    <p:extLst>
      <p:ext uri="{BB962C8B-B14F-4D97-AF65-F5344CB8AC3E}">
        <p14:creationId xmlns:p14="http://schemas.microsoft.com/office/powerpoint/2010/main" val="657334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27</a:t>
            </a:fld>
            <a:endParaRPr lang="en-US"/>
          </a:p>
        </p:txBody>
      </p:sp>
      <p:sp>
        <p:nvSpPr>
          <p:cNvPr id="2" name="TextBox 1">
            <a:extLst>
              <a:ext uri="{FF2B5EF4-FFF2-40B4-BE49-F238E27FC236}">
                <a16:creationId xmlns:a16="http://schemas.microsoft.com/office/drawing/2014/main" id="{B8FBACF0-AB7E-67BC-A600-75BF30993FE7}"/>
              </a:ext>
            </a:extLst>
          </p:cNvPr>
          <p:cNvSpPr txBox="1"/>
          <p:nvPr/>
        </p:nvSpPr>
        <p:spPr>
          <a:xfrm>
            <a:off x="440090" y="928937"/>
            <a:ext cx="8023596" cy="3416320"/>
          </a:xfrm>
          <a:prstGeom prst="rect">
            <a:avLst/>
          </a:prstGeom>
          <a:noFill/>
        </p:spPr>
        <p:txBody>
          <a:bodyPr wrap="square">
            <a:spAutoFit/>
          </a:bodyPr>
          <a:lstStyle/>
          <a:p>
            <a:pPr marL="342900" indent="-342900">
              <a:buAutoNum type="arabicPeriod"/>
            </a:pPr>
            <a:r>
              <a:rPr lang="zh-CN" altLang="en-US" dirty="0"/>
              <a:t>序列化：将数据结构或对象依据事先定义的规则转换成二进制串的过程，以便于数据在网络上传输；</a:t>
            </a:r>
            <a:endParaRPr lang="en-US" altLang="zh-CN" dirty="0"/>
          </a:p>
          <a:p>
            <a:pPr marL="342900" indent="-342900">
              <a:buAutoNum type="arabicPeriod"/>
            </a:pPr>
            <a:endParaRPr lang="en-US" altLang="zh-CN" dirty="0"/>
          </a:p>
          <a:p>
            <a:pPr marL="342900" indent="-342900">
              <a:buAutoNum type="arabicPeriod"/>
            </a:pPr>
            <a:r>
              <a:rPr lang="zh-CN" altLang="en-US" dirty="0"/>
              <a:t>远程过程调用（</a:t>
            </a:r>
            <a:r>
              <a:rPr lang="en-US" altLang="zh-CN" dirty="0"/>
              <a:t>RPC</a:t>
            </a:r>
            <a:r>
              <a:rPr lang="zh-CN" altLang="en-US" dirty="0"/>
              <a:t>）</a:t>
            </a:r>
            <a:r>
              <a:rPr lang="en-US" altLang="zh-CN" dirty="0"/>
              <a:t>: </a:t>
            </a:r>
            <a:r>
              <a:rPr lang="zh-CN" altLang="en-US" dirty="0"/>
              <a:t>通过在网络传输消息实现一个节点对另一节点的方法调用；</a:t>
            </a:r>
            <a:endParaRPr lang="en-US" altLang="zh-CN" dirty="0"/>
          </a:p>
          <a:p>
            <a:pPr marL="342900" indent="-342900">
              <a:buAutoNum type="arabicPeriod"/>
            </a:pPr>
            <a:endParaRPr lang="en-US" altLang="zh-CN" dirty="0"/>
          </a:p>
          <a:p>
            <a:pPr marL="342900" indent="-342900">
              <a:buAutoNum type="arabicPeriod"/>
            </a:pPr>
            <a:r>
              <a:rPr lang="zh-CN" altLang="en-US" b="1" dirty="0">
                <a:solidFill>
                  <a:srgbClr val="FF0000"/>
                </a:solidFill>
              </a:rPr>
              <a:t>服务发现（</a:t>
            </a:r>
            <a:r>
              <a:rPr lang="en-US" altLang="zh-CN" b="1" dirty="0">
                <a:solidFill>
                  <a:srgbClr val="FF0000"/>
                </a:solidFill>
              </a:rPr>
              <a:t>SD</a:t>
            </a:r>
            <a:r>
              <a:rPr lang="zh-CN" altLang="en-US" b="1" dirty="0">
                <a:solidFill>
                  <a:srgbClr val="FF0000"/>
                </a:solidFill>
              </a:rPr>
              <a:t>）</a:t>
            </a:r>
            <a:r>
              <a:rPr lang="en-US" altLang="zh-CN" dirty="0"/>
              <a:t>: A.</a:t>
            </a:r>
            <a:r>
              <a:rPr lang="zh-CN" altLang="en-US" dirty="0"/>
              <a:t>一种特殊的服务</a:t>
            </a:r>
            <a:r>
              <a:rPr lang="en-US" altLang="zh-CN" dirty="0"/>
              <a:t>;</a:t>
            </a:r>
            <a:r>
              <a:rPr lang="zh-CN" altLang="en-US" dirty="0"/>
              <a:t>基于该服务，客户端可以</a:t>
            </a:r>
            <a:r>
              <a:rPr lang="zh-CN" altLang="en-US" dirty="0">
                <a:highlight>
                  <a:srgbClr val="FFFF00"/>
                </a:highlight>
              </a:rPr>
              <a:t>“寻找”</a:t>
            </a:r>
            <a:r>
              <a:rPr lang="zh-CN" altLang="en-US" dirty="0"/>
              <a:t>所需的服务，服务端可以</a:t>
            </a:r>
            <a:r>
              <a:rPr lang="zh-CN" altLang="en-US" dirty="0">
                <a:highlight>
                  <a:srgbClr val="FFFF00"/>
                </a:highlight>
              </a:rPr>
              <a:t>“告诉”</a:t>
            </a:r>
            <a:r>
              <a:rPr lang="zh-CN" altLang="en-US" dirty="0"/>
              <a:t>大家自己哪些服务可用；</a:t>
            </a:r>
            <a:r>
              <a:rPr lang="en-US" altLang="zh-CN" dirty="0"/>
              <a:t>B. </a:t>
            </a:r>
            <a:r>
              <a:rPr lang="zh-CN" altLang="en-US" dirty="0"/>
              <a:t>客服端和服务端动态建立通信连接；</a:t>
            </a:r>
            <a:endParaRPr lang="en-US" altLang="zh-CN" dirty="0"/>
          </a:p>
          <a:p>
            <a:pPr marL="342900" indent="-342900">
              <a:buAutoNum type="arabicPeriod"/>
            </a:pPr>
            <a:endParaRPr lang="en-US" altLang="zh-CN" dirty="0"/>
          </a:p>
          <a:p>
            <a:r>
              <a:rPr lang="en-US" altLang="zh-CN" dirty="0"/>
              <a:t>4.  </a:t>
            </a:r>
            <a:r>
              <a:rPr lang="zh-CN" altLang="en-US" dirty="0"/>
              <a:t>订阅</a:t>
            </a:r>
            <a:r>
              <a:rPr lang="en-US" altLang="zh-CN" dirty="0"/>
              <a:t>/</a:t>
            </a:r>
            <a:r>
              <a:rPr lang="zh-CN" altLang="en-US" dirty="0"/>
              <a:t>发布</a:t>
            </a:r>
            <a:r>
              <a:rPr lang="en-US" altLang="zh-CN" dirty="0"/>
              <a:t>:</a:t>
            </a:r>
            <a:r>
              <a:rPr lang="zh-CN" altLang="en-US" dirty="0"/>
              <a:t>客户端可以向服务端订阅所需的数据，服务端以周期或者事件触  发的方式发布这些数据；</a:t>
            </a:r>
            <a:endParaRPr lang="en-US" altLang="zh-CN" dirty="0"/>
          </a:p>
        </p:txBody>
      </p:sp>
      <p:sp>
        <p:nvSpPr>
          <p:cNvPr id="7" name="TextBox 6">
            <a:extLst>
              <a:ext uri="{FF2B5EF4-FFF2-40B4-BE49-F238E27FC236}">
                <a16:creationId xmlns:a16="http://schemas.microsoft.com/office/drawing/2014/main" id="{79775F91-DA59-A9D3-2C76-D3EB6EDB411D}"/>
              </a:ext>
            </a:extLst>
          </p:cNvPr>
          <p:cNvSpPr txBox="1"/>
          <p:nvPr/>
        </p:nvSpPr>
        <p:spPr>
          <a:xfrm>
            <a:off x="464474" y="239455"/>
            <a:ext cx="4572000" cy="369332"/>
          </a:xfrm>
          <a:prstGeom prst="rect">
            <a:avLst/>
          </a:prstGeom>
          <a:noFill/>
        </p:spPr>
        <p:txBody>
          <a:bodyPr wrap="square">
            <a:spAutoFit/>
          </a:bodyPr>
          <a:lstStyle/>
          <a:p>
            <a:r>
              <a:rPr lang="en-US" dirty="0"/>
              <a:t>SOME/IP</a:t>
            </a:r>
            <a:r>
              <a:rPr lang="zh-CN" altLang="en-US" dirty="0"/>
              <a:t>的功能</a:t>
            </a:r>
            <a:endParaRPr lang="en-US" altLang="zh-CN" dirty="0"/>
          </a:p>
        </p:txBody>
      </p:sp>
    </p:spTree>
    <p:extLst>
      <p:ext uri="{BB962C8B-B14F-4D97-AF65-F5344CB8AC3E}">
        <p14:creationId xmlns:p14="http://schemas.microsoft.com/office/powerpoint/2010/main" val="633966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28</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637601" y="945249"/>
            <a:ext cx="5602264" cy="369332"/>
          </a:xfrm>
          <a:prstGeom prst="rect">
            <a:avLst/>
          </a:prstGeom>
          <a:noFill/>
        </p:spPr>
        <p:txBody>
          <a:bodyPr wrap="square">
            <a:spAutoFit/>
          </a:bodyPr>
          <a:lstStyle/>
          <a:p>
            <a:r>
              <a:rPr lang="zh-CN" altLang="en-US" dirty="0"/>
              <a:t>服务接口</a:t>
            </a:r>
            <a:r>
              <a:rPr lang="en-US" altLang="zh-CN" dirty="0"/>
              <a:t>-Service Interface</a:t>
            </a:r>
          </a:p>
        </p:txBody>
      </p:sp>
      <p:sp>
        <p:nvSpPr>
          <p:cNvPr id="3" name="TextBox 2">
            <a:extLst>
              <a:ext uri="{FF2B5EF4-FFF2-40B4-BE49-F238E27FC236}">
                <a16:creationId xmlns:a16="http://schemas.microsoft.com/office/drawing/2014/main" id="{8262FAEB-AF30-4F56-A542-BDD2690400A6}"/>
              </a:ext>
            </a:extLst>
          </p:cNvPr>
          <p:cNvSpPr txBox="1"/>
          <p:nvPr/>
        </p:nvSpPr>
        <p:spPr>
          <a:xfrm>
            <a:off x="1654414" y="2230463"/>
            <a:ext cx="5602264" cy="923330"/>
          </a:xfrm>
          <a:prstGeom prst="rect">
            <a:avLst/>
          </a:prstGeom>
          <a:solidFill>
            <a:schemeClr val="accent6">
              <a:lumMod val="20000"/>
              <a:lumOff val="80000"/>
            </a:schemeClr>
          </a:solidFill>
        </p:spPr>
        <p:txBody>
          <a:bodyPr wrap="square">
            <a:spAutoFit/>
          </a:bodyPr>
          <a:lstStyle/>
          <a:p>
            <a:pPr marL="342900" indent="-342900">
              <a:buAutoNum type="arabicPeriod"/>
            </a:pPr>
            <a:r>
              <a:rPr lang="en-US" dirty="0"/>
              <a:t>Method – </a:t>
            </a:r>
            <a:r>
              <a:rPr lang="zh-CN" altLang="en-US" dirty="0"/>
              <a:t>方法；</a:t>
            </a:r>
            <a:endParaRPr lang="en-US" altLang="zh-CN" dirty="0"/>
          </a:p>
          <a:p>
            <a:pPr marL="342900" indent="-342900">
              <a:buAutoNum type="arabicPeriod"/>
            </a:pPr>
            <a:r>
              <a:rPr lang="en-US" dirty="0"/>
              <a:t>P</a:t>
            </a:r>
            <a:r>
              <a:rPr lang="en-US" altLang="zh-CN" dirty="0"/>
              <a:t>roperty/Field – </a:t>
            </a:r>
            <a:r>
              <a:rPr lang="zh-CN" altLang="en-US" dirty="0"/>
              <a:t>属性</a:t>
            </a:r>
            <a:r>
              <a:rPr lang="en-US" altLang="zh-CN" dirty="0"/>
              <a:t>/</a:t>
            </a:r>
            <a:r>
              <a:rPr lang="zh-CN" altLang="en-US" dirty="0"/>
              <a:t>字段；</a:t>
            </a:r>
            <a:endParaRPr lang="en-US" altLang="zh-CN" dirty="0"/>
          </a:p>
          <a:p>
            <a:pPr marL="342900" indent="-342900">
              <a:buAutoNum type="arabicPeriod"/>
            </a:pPr>
            <a:r>
              <a:rPr lang="en-US" dirty="0"/>
              <a:t>E</a:t>
            </a:r>
            <a:r>
              <a:rPr lang="en-US" altLang="zh-CN" dirty="0"/>
              <a:t>vent – </a:t>
            </a:r>
            <a:r>
              <a:rPr lang="zh-CN" altLang="en-US" dirty="0"/>
              <a:t>事件；</a:t>
            </a:r>
            <a:endParaRPr lang="en-US" dirty="0"/>
          </a:p>
        </p:txBody>
      </p:sp>
    </p:spTree>
    <p:extLst>
      <p:ext uri="{BB962C8B-B14F-4D97-AF65-F5344CB8AC3E}">
        <p14:creationId xmlns:p14="http://schemas.microsoft.com/office/powerpoint/2010/main" val="2290464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29</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455889" y="268549"/>
            <a:ext cx="5602264" cy="369332"/>
          </a:xfrm>
          <a:prstGeom prst="rect">
            <a:avLst/>
          </a:prstGeom>
          <a:noFill/>
        </p:spPr>
        <p:txBody>
          <a:bodyPr wrap="square">
            <a:spAutoFit/>
          </a:bodyPr>
          <a:lstStyle/>
          <a:p>
            <a:r>
              <a:rPr lang="zh-CN" altLang="en-US" dirty="0"/>
              <a:t>服务接口</a:t>
            </a:r>
            <a:r>
              <a:rPr lang="en-US" altLang="zh-CN" dirty="0"/>
              <a:t>-Service Interface</a:t>
            </a:r>
          </a:p>
        </p:txBody>
      </p:sp>
      <p:sp>
        <p:nvSpPr>
          <p:cNvPr id="7" name="TextBox 6">
            <a:extLst>
              <a:ext uri="{FF2B5EF4-FFF2-40B4-BE49-F238E27FC236}">
                <a16:creationId xmlns:a16="http://schemas.microsoft.com/office/drawing/2014/main" id="{3AFA23F0-2DFD-F517-636A-551E429E93D8}"/>
              </a:ext>
            </a:extLst>
          </p:cNvPr>
          <p:cNvSpPr txBox="1"/>
          <p:nvPr/>
        </p:nvSpPr>
        <p:spPr>
          <a:xfrm>
            <a:off x="455889" y="679545"/>
            <a:ext cx="7489586" cy="1107996"/>
          </a:xfrm>
          <a:prstGeom prst="rect">
            <a:avLst/>
          </a:prstGeom>
          <a:noFill/>
        </p:spPr>
        <p:txBody>
          <a:bodyPr wrap="square">
            <a:spAutoFit/>
          </a:bodyPr>
          <a:lstStyle/>
          <a:p>
            <a:r>
              <a:rPr lang="en-US" sz="1600" dirty="0"/>
              <a:t>Method </a:t>
            </a:r>
            <a:r>
              <a:rPr lang="zh-CN" altLang="en-US" sz="1600" dirty="0"/>
              <a:t>（</a:t>
            </a:r>
            <a:r>
              <a:rPr lang="en-US" altLang="zh-CN" sz="1600" dirty="0"/>
              <a:t>Client </a:t>
            </a:r>
            <a:r>
              <a:rPr lang="zh-CN" altLang="en-US" sz="1600" dirty="0"/>
              <a:t>端向服务端发送请求报文）</a:t>
            </a:r>
            <a:endParaRPr lang="en-US" altLang="zh-CN" sz="1600" dirty="0"/>
          </a:p>
          <a:p>
            <a:pPr marL="342900" indent="-342900">
              <a:buAutoNum type="arabicPeriod"/>
            </a:pPr>
            <a:r>
              <a:rPr lang="zh-CN" altLang="en-US" sz="1600" dirty="0"/>
              <a:t>服务端回复响应报文（</a:t>
            </a:r>
            <a:r>
              <a:rPr lang="en-US" altLang="zh-CN" sz="1600" dirty="0"/>
              <a:t>RR-Method</a:t>
            </a:r>
            <a:r>
              <a:rPr lang="zh-CN" altLang="en-US" sz="1600" dirty="0"/>
              <a:t>）</a:t>
            </a:r>
            <a:r>
              <a:rPr lang="en-US" altLang="zh-CN" sz="1600" dirty="0"/>
              <a:t>Request/Response</a:t>
            </a:r>
          </a:p>
          <a:p>
            <a:pPr marL="342900" indent="-342900">
              <a:buAutoNum type="arabicPeriod"/>
            </a:pPr>
            <a:r>
              <a:rPr lang="zh-CN" altLang="en-US" sz="1600" dirty="0"/>
              <a:t>服务端不需要回复响应报文（</a:t>
            </a:r>
            <a:r>
              <a:rPr lang="en-US" altLang="zh-CN" sz="1600" dirty="0"/>
              <a:t>FF- Method</a:t>
            </a:r>
            <a:r>
              <a:rPr lang="zh-CN" altLang="en-US" sz="1600" dirty="0"/>
              <a:t>）</a:t>
            </a:r>
            <a:r>
              <a:rPr lang="en-US" altLang="zh-CN" sz="1600" dirty="0" err="1"/>
              <a:t>Fire&amp;Forget</a:t>
            </a:r>
            <a:r>
              <a:rPr lang="en-US" sz="1600" dirty="0"/>
              <a:t> </a:t>
            </a:r>
            <a:endParaRPr lang="en-US" altLang="zh-CN" sz="1600" dirty="0"/>
          </a:p>
          <a:p>
            <a:endParaRPr lang="en-US" altLang="zh-CN" dirty="0"/>
          </a:p>
        </p:txBody>
      </p:sp>
      <p:pic>
        <p:nvPicPr>
          <p:cNvPr id="10" name="Picture 9">
            <a:extLst>
              <a:ext uri="{FF2B5EF4-FFF2-40B4-BE49-F238E27FC236}">
                <a16:creationId xmlns:a16="http://schemas.microsoft.com/office/drawing/2014/main" id="{02FCE2B8-04CA-441C-F352-B8B3273F3E9B}"/>
              </a:ext>
            </a:extLst>
          </p:cNvPr>
          <p:cNvPicPr>
            <a:picLocks noChangeAspect="1"/>
          </p:cNvPicPr>
          <p:nvPr/>
        </p:nvPicPr>
        <p:blipFill>
          <a:blip r:embed="rId2"/>
          <a:stretch>
            <a:fillRect/>
          </a:stretch>
        </p:blipFill>
        <p:spPr>
          <a:xfrm>
            <a:off x="1743105" y="1787541"/>
            <a:ext cx="4915153" cy="2902099"/>
          </a:xfrm>
          <a:prstGeom prst="rect">
            <a:avLst/>
          </a:prstGeom>
        </p:spPr>
      </p:pic>
    </p:spTree>
    <p:extLst>
      <p:ext uri="{BB962C8B-B14F-4D97-AF65-F5344CB8AC3E}">
        <p14:creationId xmlns:p14="http://schemas.microsoft.com/office/powerpoint/2010/main" val="1725629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a:t>车载以太网</a:t>
            </a:r>
            <a:endParaRPr lang="en-US" dirty="0"/>
          </a:p>
        </p:txBody>
      </p:sp>
      <p:sp>
        <p:nvSpPr>
          <p:cNvPr id="3" name="Date Placeholder 2">
            <a:extLst>
              <a:ext uri="{FF2B5EF4-FFF2-40B4-BE49-F238E27FC236}">
                <a16:creationId xmlns:a16="http://schemas.microsoft.com/office/drawing/2014/main" id="{3060875A-9136-4B63-8365-67A7B1A08447}"/>
              </a:ext>
            </a:extLst>
          </p:cNvPr>
          <p:cNvSpPr>
            <a:spLocks noGrp="1"/>
          </p:cNvSpPr>
          <p:nvPr>
            <p:ph type="dt" sz="half" idx="10"/>
          </p:nvPr>
        </p:nvSpPr>
        <p:spPr/>
        <p:txBody>
          <a:bodyPr/>
          <a:lstStyle/>
          <a:p>
            <a:fld id="{6E585000-C3EF-4F2C-975B-C042B309415B}" type="datetime1">
              <a:rPr lang="en-US" smtClean="0"/>
              <a:t>9/24/2024</a:t>
            </a:fld>
            <a:endParaRPr lang="en-US" dirty="0"/>
          </a:p>
        </p:txBody>
      </p:sp>
      <p:sp>
        <p:nvSpPr>
          <p:cNvPr id="4" name="Footer Placeholder 3">
            <a:extLst>
              <a:ext uri="{FF2B5EF4-FFF2-40B4-BE49-F238E27FC236}">
                <a16:creationId xmlns:a16="http://schemas.microsoft.com/office/drawing/2014/main" id="{7F337B26-2114-4992-9E86-582BEF87A622}"/>
              </a:ext>
            </a:extLst>
          </p:cNvPr>
          <p:cNvSpPr>
            <a:spLocks noGrp="1"/>
          </p:cNvSpPr>
          <p:nvPr>
            <p:ph type="ftr" sz="quarter" idx="11"/>
          </p:nvPr>
        </p:nvSpPr>
        <p:spPr/>
        <p:txBody>
          <a:bodyPr/>
          <a:lstStyle/>
          <a:p>
            <a:r>
              <a:rPr lang="en-US"/>
              <a:t>Disclosure or duplication without consent is prohibited</a:t>
            </a:r>
          </a:p>
        </p:txBody>
      </p:sp>
      <p:sp>
        <p:nvSpPr>
          <p:cNvPr id="5" name="Slide Number Placeholder 4"/>
          <p:cNvSpPr>
            <a:spLocks noGrp="1"/>
          </p:cNvSpPr>
          <p:nvPr>
            <p:ph type="sldNum" sz="quarter" idx="12"/>
          </p:nvPr>
        </p:nvSpPr>
        <p:spPr/>
        <p:txBody>
          <a:bodyPr/>
          <a:lstStyle/>
          <a:p>
            <a:fld id="{F5D92379-A8A0-4F2A-B1DF-F7F7112BE264}" type="slidenum">
              <a:rPr lang="en-US" smtClean="0"/>
              <a:pPr/>
              <a:t>3</a:t>
            </a:fld>
            <a:endParaRPr lang="en-US"/>
          </a:p>
        </p:txBody>
      </p:sp>
    </p:spTree>
    <p:extLst>
      <p:ext uri="{BB962C8B-B14F-4D97-AF65-F5344CB8AC3E}">
        <p14:creationId xmlns:p14="http://schemas.microsoft.com/office/powerpoint/2010/main" val="1673248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30</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381569" y="166736"/>
            <a:ext cx="5602264" cy="369332"/>
          </a:xfrm>
          <a:prstGeom prst="rect">
            <a:avLst/>
          </a:prstGeom>
          <a:noFill/>
        </p:spPr>
        <p:txBody>
          <a:bodyPr wrap="square">
            <a:spAutoFit/>
          </a:bodyPr>
          <a:lstStyle/>
          <a:p>
            <a:r>
              <a:rPr lang="zh-CN" altLang="en-US" dirty="0"/>
              <a:t>服务接口</a:t>
            </a:r>
            <a:r>
              <a:rPr lang="en-US" altLang="zh-CN" dirty="0"/>
              <a:t>-Service Interface</a:t>
            </a:r>
          </a:p>
        </p:txBody>
      </p:sp>
      <p:sp>
        <p:nvSpPr>
          <p:cNvPr id="8" name="TextBox 7">
            <a:extLst>
              <a:ext uri="{FF2B5EF4-FFF2-40B4-BE49-F238E27FC236}">
                <a16:creationId xmlns:a16="http://schemas.microsoft.com/office/drawing/2014/main" id="{069227F5-5856-D731-2C6A-E05F933EC44B}"/>
              </a:ext>
            </a:extLst>
          </p:cNvPr>
          <p:cNvSpPr txBox="1"/>
          <p:nvPr/>
        </p:nvSpPr>
        <p:spPr>
          <a:xfrm>
            <a:off x="381569" y="736224"/>
            <a:ext cx="7489586" cy="1138773"/>
          </a:xfrm>
          <a:prstGeom prst="rect">
            <a:avLst/>
          </a:prstGeom>
          <a:noFill/>
        </p:spPr>
        <p:txBody>
          <a:bodyPr wrap="square">
            <a:spAutoFit/>
          </a:bodyPr>
          <a:lstStyle/>
          <a:p>
            <a:r>
              <a:rPr lang="en-US" sz="1600" dirty="0"/>
              <a:t>Event </a:t>
            </a:r>
            <a:r>
              <a:rPr lang="zh-CN" altLang="en-US" sz="1600" dirty="0"/>
              <a:t>（</a:t>
            </a:r>
            <a:r>
              <a:rPr lang="en-US" altLang="zh-CN" sz="1600" dirty="0"/>
              <a:t>Client </a:t>
            </a:r>
            <a:r>
              <a:rPr lang="zh-CN" altLang="en-US" sz="1600" dirty="0"/>
              <a:t>端订阅一个服务，</a:t>
            </a:r>
            <a:r>
              <a:rPr lang="en-US" altLang="zh-CN" sz="1600" dirty="0"/>
              <a:t>Server</a:t>
            </a:r>
            <a:r>
              <a:rPr lang="zh-CN" altLang="en-US" sz="1600" dirty="0"/>
              <a:t>端发布该服务）</a:t>
            </a:r>
            <a:endParaRPr lang="en-US" altLang="zh-CN" sz="1600" dirty="0"/>
          </a:p>
          <a:p>
            <a:pPr marL="342900" indent="-342900">
              <a:buAutoNum type="arabicPeriod"/>
            </a:pPr>
            <a:r>
              <a:rPr lang="zh-CN" altLang="en-US" sz="1600" dirty="0"/>
              <a:t>状态： </a:t>
            </a:r>
            <a:r>
              <a:rPr lang="en-US" altLang="zh-CN" sz="1600" dirty="0"/>
              <a:t>on change/Cycle;</a:t>
            </a:r>
          </a:p>
          <a:p>
            <a:pPr marL="342900" indent="-342900">
              <a:buAutoNum type="arabicPeriod"/>
            </a:pPr>
            <a:r>
              <a:rPr lang="zh-CN" altLang="en-US" sz="1600" dirty="0"/>
              <a:t>状态值：</a:t>
            </a:r>
            <a:r>
              <a:rPr lang="en-US" altLang="zh-CN" sz="1600" dirty="0"/>
              <a:t>on change/Cycle/</a:t>
            </a:r>
            <a:r>
              <a:rPr lang="zh-CN" altLang="en-US" sz="1600" dirty="0"/>
              <a:t>事件值变化超过预期设置范围；</a:t>
            </a:r>
            <a:r>
              <a:rPr lang="en-US" sz="1600" dirty="0"/>
              <a:t> </a:t>
            </a:r>
            <a:endParaRPr lang="en-US" altLang="zh-CN" sz="1600" dirty="0"/>
          </a:p>
          <a:p>
            <a:endParaRPr lang="en-US" altLang="zh-CN" dirty="0"/>
          </a:p>
        </p:txBody>
      </p:sp>
      <p:pic>
        <p:nvPicPr>
          <p:cNvPr id="10" name="Picture 9">
            <a:extLst>
              <a:ext uri="{FF2B5EF4-FFF2-40B4-BE49-F238E27FC236}">
                <a16:creationId xmlns:a16="http://schemas.microsoft.com/office/drawing/2014/main" id="{9FFC982B-CFA4-AAF8-A4EE-7FCE732F686D}"/>
              </a:ext>
            </a:extLst>
          </p:cNvPr>
          <p:cNvPicPr>
            <a:picLocks noChangeAspect="1"/>
          </p:cNvPicPr>
          <p:nvPr/>
        </p:nvPicPr>
        <p:blipFill>
          <a:blip r:embed="rId2"/>
          <a:stretch>
            <a:fillRect/>
          </a:stretch>
        </p:blipFill>
        <p:spPr>
          <a:xfrm>
            <a:off x="4315968" y="1621976"/>
            <a:ext cx="2997354" cy="2838596"/>
          </a:xfrm>
          <a:prstGeom prst="rect">
            <a:avLst/>
          </a:prstGeom>
        </p:spPr>
      </p:pic>
      <p:sp>
        <p:nvSpPr>
          <p:cNvPr id="11" name="TextBox 10">
            <a:extLst>
              <a:ext uri="{FF2B5EF4-FFF2-40B4-BE49-F238E27FC236}">
                <a16:creationId xmlns:a16="http://schemas.microsoft.com/office/drawing/2014/main" id="{4F940ADE-CB08-A8B8-441A-DFD6C01527BF}"/>
              </a:ext>
            </a:extLst>
          </p:cNvPr>
          <p:cNvSpPr txBox="1"/>
          <p:nvPr/>
        </p:nvSpPr>
        <p:spPr>
          <a:xfrm>
            <a:off x="538277" y="2460780"/>
            <a:ext cx="3496706" cy="646331"/>
          </a:xfrm>
          <a:prstGeom prst="rect">
            <a:avLst/>
          </a:prstGeom>
          <a:noFill/>
        </p:spPr>
        <p:txBody>
          <a:bodyPr wrap="square">
            <a:spAutoFit/>
          </a:bodyPr>
          <a:lstStyle/>
          <a:p>
            <a:r>
              <a:rPr lang="zh-CN" altLang="en-US" dirty="0"/>
              <a:t>例如：关注一个公众号；有新的作品发布自动推送给你。</a:t>
            </a:r>
            <a:endParaRPr lang="en-US" altLang="zh-CN" dirty="0"/>
          </a:p>
        </p:txBody>
      </p:sp>
    </p:spTree>
    <p:extLst>
      <p:ext uri="{BB962C8B-B14F-4D97-AF65-F5344CB8AC3E}">
        <p14:creationId xmlns:p14="http://schemas.microsoft.com/office/powerpoint/2010/main" val="2763241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31</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549819" y="210627"/>
            <a:ext cx="5602264" cy="369332"/>
          </a:xfrm>
          <a:prstGeom prst="rect">
            <a:avLst/>
          </a:prstGeom>
          <a:noFill/>
        </p:spPr>
        <p:txBody>
          <a:bodyPr wrap="square">
            <a:spAutoFit/>
          </a:bodyPr>
          <a:lstStyle/>
          <a:p>
            <a:r>
              <a:rPr lang="zh-CN" altLang="en-US" dirty="0"/>
              <a:t>服务接口</a:t>
            </a:r>
            <a:r>
              <a:rPr lang="en-US" altLang="zh-CN" dirty="0"/>
              <a:t>-Service Interface</a:t>
            </a:r>
          </a:p>
        </p:txBody>
      </p:sp>
      <p:sp>
        <p:nvSpPr>
          <p:cNvPr id="7" name="TextBox 6">
            <a:extLst>
              <a:ext uri="{FF2B5EF4-FFF2-40B4-BE49-F238E27FC236}">
                <a16:creationId xmlns:a16="http://schemas.microsoft.com/office/drawing/2014/main" id="{3AFA23F0-2DFD-F517-636A-551E429E93D8}"/>
              </a:ext>
            </a:extLst>
          </p:cNvPr>
          <p:cNvSpPr txBox="1"/>
          <p:nvPr/>
        </p:nvSpPr>
        <p:spPr>
          <a:xfrm>
            <a:off x="586984" y="686218"/>
            <a:ext cx="7453010" cy="1354217"/>
          </a:xfrm>
          <a:prstGeom prst="rect">
            <a:avLst/>
          </a:prstGeom>
          <a:noFill/>
        </p:spPr>
        <p:txBody>
          <a:bodyPr wrap="square">
            <a:spAutoFit/>
          </a:bodyPr>
          <a:lstStyle/>
          <a:p>
            <a:r>
              <a:rPr lang="en-US" sz="1600" dirty="0"/>
              <a:t>F</a:t>
            </a:r>
            <a:r>
              <a:rPr lang="en-US" altLang="zh-CN" sz="1600" dirty="0"/>
              <a:t>ield</a:t>
            </a:r>
            <a:r>
              <a:rPr lang="en-US" sz="1600" dirty="0"/>
              <a:t> </a:t>
            </a:r>
            <a:r>
              <a:rPr lang="zh-CN" altLang="en-US" sz="1600" dirty="0"/>
              <a:t>（属性</a:t>
            </a:r>
            <a:r>
              <a:rPr lang="en-US" altLang="zh-CN" sz="1600" dirty="0"/>
              <a:t>/</a:t>
            </a:r>
            <a:r>
              <a:rPr lang="zh-CN" altLang="en-US" sz="1600" dirty="0"/>
              <a:t>状态）</a:t>
            </a:r>
            <a:endParaRPr lang="en-US" altLang="zh-CN" sz="1600" dirty="0"/>
          </a:p>
          <a:p>
            <a:pPr marL="342900" indent="-342900">
              <a:buAutoNum type="arabicPeriod"/>
            </a:pPr>
            <a:r>
              <a:rPr lang="en-US" altLang="zh-CN" sz="1600" dirty="0"/>
              <a:t>Setter/Getter </a:t>
            </a:r>
            <a:r>
              <a:rPr lang="zh-CN" altLang="en-US" sz="1600" dirty="0"/>
              <a:t>客户端请求获取</a:t>
            </a:r>
            <a:r>
              <a:rPr lang="en-US" altLang="zh-CN" sz="1600" dirty="0"/>
              <a:t>/</a:t>
            </a:r>
            <a:r>
              <a:rPr lang="zh-CN" altLang="en-US" sz="1600" dirty="0"/>
              <a:t>设置某一属性</a:t>
            </a:r>
            <a:r>
              <a:rPr lang="en-US" altLang="zh-CN" sz="1600" dirty="0"/>
              <a:t>/</a:t>
            </a:r>
            <a:r>
              <a:rPr lang="zh-CN" altLang="en-US" sz="1600" dirty="0"/>
              <a:t>状态；</a:t>
            </a:r>
            <a:endParaRPr lang="en-US" altLang="zh-CN" sz="1600" dirty="0"/>
          </a:p>
          <a:p>
            <a:pPr marL="342900" indent="-342900">
              <a:buAutoNum type="arabicPeriod"/>
            </a:pPr>
            <a:r>
              <a:rPr lang="en-US" sz="1600" dirty="0"/>
              <a:t>N</a:t>
            </a:r>
            <a:r>
              <a:rPr lang="en-US" altLang="zh-CN" sz="1600" dirty="0"/>
              <a:t>otifier </a:t>
            </a:r>
            <a:r>
              <a:rPr lang="zh-CN" altLang="en-US" sz="1600" dirty="0"/>
              <a:t>：</a:t>
            </a:r>
            <a:r>
              <a:rPr lang="en-US" altLang="zh-CN" sz="1600" dirty="0"/>
              <a:t>a. </a:t>
            </a:r>
            <a:r>
              <a:rPr lang="zh-CN" altLang="en-US" sz="1600" dirty="0"/>
              <a:t>客户端订阅某一属性</a:t>
            </a:r>
            <a:r>
              <a:rPr lang="en-US" altLang="zh-CN" sz="1600" dirty="0"/>
              <a:t>/</a:t>
            </a:r>
            <a:r>
              <a:rPr lang="zh-CN" altLang="en-US" sz="1600" dirty="0"/>
              <a:t>状态后，</a:t>
            </a:r>
            <a:r>
              <a:rPr lang="en-US" altLang="zh-CN" sz="1600" dirty="0"/>
              <a:t>Server</a:t>
            </a:r>
            <a:r>
              <a:rPr lang="zh-CN" altLang="en-US" sz="1600" dirty="0"/>
              <a:t>端发布该服务；</a:t>
            </a:r>
            <a:endParaRPr lang="en-US" altLang="zh-CN" sz="1600" dirty="0"/>
          </a:p>
          <a:p>
            <a:r>
              <a:rPr lang="en-US" sz="1600" dirty="0"/>
              <a:t>b.</a:t>
            </a:r>
            <a:r>
              <a:rPr lang="zh-CN" altLang="en-US" sz="1600" dirty="0"/>
              <a:t> 发布条件同</a:t>
            </a:r>
            <a:r>
              <a:rPr lang="en-US" altLang="zh-CN" sz="1600" dirty="0"/>
              <a:t>Event, </a:t>
            </a:r>
            <a:r>
              <a:rPr lang="zh-CN" altLang="en-US" sz="1600" dirty="0"/>
              <a:t>不同的是订阅后</a:t>
            </a:r>
            <a:r>
              <a:rPr lang="en-US" altLang="zh-CN" sz="1600" dirty="0"/>
              <a:t>Server </a:t>
            </a:r>
            <a:r>
              <a:rPr lang="zh-CN" altLang="en-US" sz="1600" dirty="0"/>
              <a:t>端会立即发送</a:t>
            </a:r>
            <a:r>
              <a:rPr lang="en-US" altLang="zh-CN" sz="1600" dirty="0"/>
              <a:t>Field</a:t>
            </a:r>
            <a:r>
              <a:rPr lang="zh-CN" altLang="en-US" sz="1600" dirty="0"/>
              <a:t>的内容；</a:t>
            </a:r>
            <a:r>
              <a:rPr lang="en-US" sz="1600" dirty="0"/>
              <a:t> </a:t>
            </a:r>
            <a:endParaRPr lang="en-US" altLang="zh-CN" sz="1600" dirty="0"/>
          </a:p>
          <a:p>
            <a:endParaRPr lang="en-US" altLang="zh-CN" dirty="0"/>
          </a:p>
        </p:txBody>
      </p:sp>
      <p:pic>
        <p:nvPicPr>
          <p:cNvPr id="8" name="Picture 7">
            <a:extLst>
              <a:ext uri="{FF2B5EF4-FFF2-40B4-BE49-F238E27FC236}">
                <a16:creationId xmlns:a16="http://schemas.microsoft.com/office/drawing/2014/main" id="{870E0DA2-D9A3-D69C-0ACA-C61B638EE893}"/>
              </a:ext>
            </a:extLst>
          </p:cNvPr>
          <p:cNvPicPr>
            <a:picLocks noChangeAspect="1"/>
          </p:cNvPicPr>
          <p:nvPr/>
        </p:nvPicPr>
        <p:blipFill>
          <a:blip r:embed="rId2"/>
          <a:stretch>
            <a:fillRect/>
          </a:stretch>
        </p:blipFill>
        <p:spPr>
          <a:xfrm>
            <a:off x="735170" y="2040435"/>
            <a:ext cx="6395824" cy="2570101"/>
          </a:xfrm>
          <a:prstGeom prst="rect">
            <a:avLst/>
          </a:prstGeom>
        </p:spPr>
      </p:pic>
    </p:spTree>
    <p:extLst>
      <p:ext uri="{BB962C8B-B14F-4D97-AF65-F5344CB8AC3E}">
        <p14:creationId xmlns:p14="http://schemas.microsoft.com/office/powerpoint/2010/main" val="743044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32</a:t>
            </a:fld>
            <a:endParaRPr lang="en-US"/>
          </a:p>
        </p:txBody>
      </p:sp>
      <p:pic>
        <p:nvPicPr>
          <p:cNvPr id="10" name="Picture 9">
            <a:extLst>
              <a:ext uri="{FF2B5EF4-FFF2-40B4-BE49-F238E27FC236}">
                <a16:creationId xmlns:a16="http://schemas.microsoft.com/office/drawing/2014/main" id="{F297BE6E-04CB-66FC-11F2-52B397D9D8F3}"/>
              </a:ext>
            </a:extLst>
          </p:cNvPr>
          <p:cNvPicPr>
            <a:picLocks noChangeAspect="1"/>
          </p:cNvPicPr>
          <p:nvPr/>
        </p:nvPicPr>
        <p:blipFill>
          <a:blip r:embed="rId2"/>
          <a:stretch>
            <a:fillRect/>
          </a:stretch>
        </p:blipFill>
        <p:spPr>
          <a:xfrm>
            <a:off x="705126" y="557547"/>
            <a:ext cx="6924934" cy="3324795"/>
          </a:xfrm>
          <a:prstGeom prst="rect">
            <a:avLst/>
          </a:prstGeom>
        </p:spPr>
      </p:pic>
      <p:sp>
        <p:nvSpPr>
          <p:cNvPr id="13" name="TextBox 12">
            <a:extLst>
              <a:ext uri="{FF2B5EF4-FFF2-40B4-BE49-F238E27FC236}">
                <a16:creationId xmlns:a16="http://schemas.microsoft.com/office/drawing/2014/main" id="{3BEC44C6-089C-5183-5D9D-F1DAC767DDA9}"/>
              </a:ext>
            </a:extLst>
          </p:cNvPr>
          <p:cNvSpPr txBox="1"/>
          <p:nvPr/>
        </p:nvSpPr>
        <p:spPr>
          <a:xfrm>
            <a:off x="904037" y="4247399"/>
            <a:ext cx="6422746" cy="338554"/>
          </a:xfrm>
          <a:prstGeom prst="rect">
            <a:avLst/>
          </a:prstGeom>
          <a:noFill/>
        </p:spPr>
        <p:txBody>
          <a:bodyPr wrap="square">
            <a:spAutoFit/>
          </a:bodyPr>
          <a:lstStyle/>
          <a:p>
            <a:r>
              <a:rPr lang="en-US" altLang="zh-CN" sz="1600" dirty="0"/>
              <a:t>SOME/IP </a:t>
            </a:r>
            <a:r>
              <a:rPr lang="zh-CN" altLang="en-US" sz="1600" dirty="0"/>
              <a:t>是个中间件，他是操作系统与应用系统之间的一段代码；</a:t>
            </a:r>
            <a:endParaRPr lang="en-US" altLang="zh-CN" sz="1600" dirty="0"/>
          </a:p>
        </p:txBody>
      </p:sp>
    </p:spTree>
    <p:extLst>
      <p:ext uri="{BB962C8B-B14F-4D97-AF65-F5344CB8AC3E}">
        <p14:creationId xmlns:p14="http://schemas.microsoft.com/office/powerpoint/2010/main" val="1345024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33</a:t>
            </a:fld>
            <a:endParaRPr lang="en-US"/>
          </a:p>
        </p:txBody>
      </p:sp>
      <p:sp>
        <p:nvSpPr>
          <p:cNvPr id="2" name="TextBox 1">
            <a:extLst>
              <a:ext uri="{FF2B5EF4-FFF2-40B4-BE49-F238E27FC236}">
                <a16:creationId xmlns:a16="http://schemas.microsoft.com/office/drawing/2014/main" id="{9A8CD7FB-EE85-49E6-A469-5BAC79A03A6F}"/>
              </a:ext>
            </a:extLst>
          </p:cNvPr>
          <p:cNvSpPr txBox="1"/>
          <p:nvPr/>
        </p:nvSpPr>
        <p:spPr>
          <a:xfrm>
            <a:off x="362711" y="336408"/>
            <a:ext cx="5602264" cy="338554"/>
          </a:xfrm>
          <a:prstGeom prst="rect">
            <a:avLst/>
          </a:prstGeom>
          <a:noFill/>
        </p:spPr>
        <p:txBody>
          <a:bodyPr wrap="square">
            <a:spAutoFit/>
          </a:bodyPr>
          <a:lstStyle/>
          <a:p>
            <a:r>
              <a:rPr lang="zh-CN" altLang="en-US" sz="1600" dirty="0"/>
              <a:t>服务接口实例：</a:t>
            </a:r>
            <a:endParaRPr lang="en-US" altLang="zh-CN" sz="1600" dirty="0"/>
          </a:p>
        </p:txBody>
      </p:sp>
      <p:pic>
        <p:nvPicPr>
          <p:cNvPr id="7" name="图片 1">
            <a:extLst>
              <a:ext uri="{FF2B5EF4-FFF2-40B4-BE49-F238E27FC236}">
                <a16:creationId xmlns:a16="http://schemas.microsoft.com/office/drawing/2014/main" id="{3DA80C71-3C36-BA18-43B7-EFD84B08E9DD}"/>
              </a:ext>
            </a:extLst>
          </p:cNvPr>
          <p:cNvPicPr>
            <a:picLocks noChangeAspect="1"/>
          </p:cNvPicPr>
          <p:nvPr/>
        </p:nvPicPr>
        <p:blipFill rotWithShape="1">
          <a:blip r:embed="rId2"/>
          <a:srcRect l="1333" t="9234" r="1972"/>
          <a:stretch/>
        </p:blipFill>
        <p:spPr>
          <a:xfrm>
            <a:off x="362711" y="812399"/>
            <a:ext cx="8261910" cy="3904699"/>
          </a:xfrm>
          <a:prstGeom prst="rect">
            <a:avLst/>
          </a:prstGeom>
        </p:spPr>
      </p:pic>
    </p:spTree>
    <p:extLst>
      <p:ext uri="{BB962C8B-B14F-4D97-AF65-F5344CB8AC3E}">
        <p14:creationId xmlns:p14="http://schemas.microsoft.com/office/powerpoint/2010/main" val="2259188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34</a:t>
            </a:fld>
            <a:endParaRPr lang="en-US"/>
          </a:p>
        </p:txBody>
      </p:sp>
      <p:sp>
        <p:nvSpPr>
          <p:cNvPr id="3" name="TextBox 2">
            <a:extLst>
              <a:ext uri="{FF2B5EF4-FFF2-40B4-BE49-F238E27FC236}">
                <a16:creationId xmlns:a16="http://schemas.microsoft.com/office/drawing/2014/main" id="{36D4FC4F-2BA5-F4CD-B950-22C515900D10}"/>
              </a:ext>
            </a:extLst>
          </p:cNvPr>
          <p:cNvSpPr txBox="1"/>
          <p:nvPr/>
        </p:nvSpPr>
        <p:spPr>
          <a:xfrm>
            <a:off x="2253082" y="2167359"/>
            <a:ext cx="4337914" cy="646331"/>
          </a:xfrm>
          <a:prstGeom prst="rect">
            <a:avLst/>
          </a:prstGeom>
          <a:noFill/>
        </p:spPr>
        <p:txBody>
          <a:bodyPr wrap="square">
            <a:spAutoFit/>
          </a:bodyPr>
          <a:lstStyle/>
          <a:p>
            <a:r>
              <a:rPr lang="en-US" altLang="zh-CN" sz="3600" b="1" dirty="0">
                <a:solidFill>
                  <a:srgbClr val="DA291C"/>
                </a:solidFill>
              </a:rPr>
              <a:t>SOME/IP </a:t>
            </a:r>
            <a:r>
              <a:rPr lang="zh-CN" altLang="en-US" sz="3600" b="1" dirty="0">
                <a:solidFill>
                  <a:srgbClr val="DA291C"/>
                </a:solidFill>
              </a:rPr>
              <a:t>报文格式</a:t>
            </a:r>
            <a:endParaRPr lang="en-US" altLang="zh-CN" sz="3600" b="1" dirty="0">
              <a:solidFill>
                <a:srgbClr val="DA291C"/>
              </a:solidFill>
            </a:endParaRPr>
          </a:p>
        </p:txBody>
      </p:sp>
    </p:spTree>
    <p:extLst>
      <p:ext uri="{BB962C8B-B14F-4D97-AF65-F5344CB8AC3E}">
        <p14:creationId xmlns:p14="http://schemas.microsoft.com/office/powerpoint/2010/main" val="793975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35</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549819" y="239888"/>
            <a:ext cx="5602264" cy="369332"/>
          </a:xfrm>
          <a:prstGeom prst="rect">
            <a:avLst/>
          </a:prstGeom>
          <a:noFill/>
        </p:spPr>
        <p:txBody>
          <a:bodyPr wrap="square">
            <a:spAutoFit/>
          </a:bodyPr>
          <a:lstStyle/>
          <a:p>
            <a:r>
              <a:rPr lang="en-US" altLang="zh-CN" dirty="0"/>
              <a:t>SOME/IP</a:t>
            </a:r>
            <a:r>
              <a:rPr lang="zh-CN" altLang="en-US" dirty="0"/>
              <a:t> 报文格式封装</a:t>
            </a:r>
            <a:endParaRPr lang="en-US" altLang="zh-CN" dirty="0"/>
          </a:p>
        </p:txBody>
      </p:sp>
      <p:pic>
        <p:nvPicPr>
          <p:cNvPr id="3" name="Picture 2">
            <a:extLst>
              <a:ext uri="{FF2B5EF4-FFF2-40B4-BE49-F238E27FC236}">
                <a16:creationId xmlns:a16="http://schemas.microsoft.com/office/drawing/2014/main" id="{A6A216FC-5153-DE69-D463-AD6F55534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912" y="802512"/>
            <a:ext cx="6664148" cy="3823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955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36</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549819" y="239888"/>
            <a:ext cx="5602264" cy="369332"/>
          </a:xfrm>
          <a:prstGeom prst="rect">
            <a:avLst/>
          </a:prstGeom>
          <a:noFill/>
        </p:spPr>
        <p:txBody>
          <a:bodyPr wrap="square">
            <a:spAutoFit/>
          </a:bodyPr>
          <a:lstStyle/>
          <a:p>
            <a:r>
              <a:rPr lang="en-US" altLang="zh-CN" dirty="0"/>
              <a:t>Some/IP </a:t>
            </a:r>
            <a:r>
              <a:rPr lang="zh-CN" altLang="en-US" dirty="0"/>
              <a:t>报头</a:t>
            </a:r>
            <a:endParaRPr lang="en-US" altLang="zh-CN" dirty="0"/>
          </a:p>
        </p:txBody>
      </p:sp>
      <p:pic>
        <p:nvPicPr>
          <p:cNvPr id="2050" name="Picture 2">
            <a:extLst>
              <a:ext uri="{FF2B5EF4-FFF2-40B4-BE49-F238E27FC236}">
                <a16:creationId xmlns:a16="http://schemas.microsoft.com/office/drawing/2014/main" id="{269F5D8A-E660-EC34-43BB-C64ED740D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286" y="637274"/>
            <a:ext cx="7204293" cy="27416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C1C727-9855-2AC6-B757-FEA8F7577B3E}"/>
              </a:ext>
            </a:extLst>
          </p:cNvPr>
          <p:cNvSpPr txBox="1"/>
          <p:nvPr/>
        </p:nvSpPr>
        <p:spPr>
          <a:xfrm>
            <a:off x="549819" y="4136894"/>
            <a:ext cx="6926622" cy="738664"/>
          </a:xfrm>
          <a:prstGeom prst="rect">
            <a:avLst/>
          </a:prstGeom>
          <a:noFill/>
        </p:spPr>
        <p:txBody>
          <a:bodyPr wrap="square">
            <a:spAutoFit/>
          </a:bodyPr>
          <a:lstStyle/>
          <a:p>
            <a:r>
              <a:rPr lang="en-US" altLang="zh-CN" sz="1400" dirty="0"/>
              <a:t>Message ID: </a:t>
            </a:r>
            <a:r>
              <a:rPr lang="zh-CN" altLang="en-US" sz="1400" dirty="0"/>
              <a:t>报文的唯一标识符</a:t>
            </a:r>
            <a:endParaRPr lang="en-US" altLang="zh-CN" sz="1400" dirty="0"/>
          </a:p>
          <a:p>
            <a:r>
              <a:rPr lang="en-US" altLang="zh-CN" sz="1400" dirty="0"/>
              <a:t>Service ID [16bit] = 0 Method ID[last 15 bit]</a:t>
            </a:r>
          </a:p>
          <a:p>
            <a:r>
              <a:rPr lang="en-US" altLang="zh-CN" sz="1400" dirty="0"/>
              <a:t>Service ID[16 bit] = 1 Event ID [last 15 bit]</a:t>
            </a:r>
          </a:p>
        </p:txBody>
      </p:sp>
      <p:sp>
        <p:nvSpPr>
          <p:cNvPr id="7" name="TextBox 6">
            <a:extLst>
              <a:ext uri="{FF2B5EF4-FFF2-40B4-BE49-F238E27FC236}">
                <a16:creationId xmlns:a16="http://schemas.microsoft.com/office/drawing/2014/main" id="{A9C99947-6A03-5302-7620-1A5B8237D1FC}"/>
              </a:ext>
            </a:extLst>
          </p:cNvPr>
          <p:cNvSpPr txBox="1"/>
          <p:nvPr/>
        </p:nvSpPr>
        <p:spPr>
          <a:xfrm>
            <a:off x="533095" y="3451287"/>
            <a:ext cx="8077809" cy="584775"/>
          </a:xfrm>
          <a:prstGeom prst="rect">
            <a:avLst/>
          </a:prstGeom>
          <a:noFill/>
        </p:spPr>
        <p:txBody>
          <a:bodyPr wrap="square">
            <a:spAutoFit/>
          </a:bodyPr>
          <a:lstStyle/>
          <a:p>
            <a:r>
              <a:rPr lang="en-US" sz="1600" dirty="0" err="1"/>
              <a:t>MessageID</a:t>
            </a:r>
            <a:r>
              <a:rPr lang="en-US" sz="1600" dirty="0"/>
              <a:t>: </a:t>
            </a:r>
            <a:r>
              <a:rPr lang="zh-CN" altLang="en-US" sz="1600" dirty="0"/>
              <a:t>占了</a:t>
            </a:r>
            <a:r>
              <a:rPr lang="en-US" altLang="zh-CN" sz="1600" dirty="0"/>
              <a:t>4</a:t>
            </a:r>
            <a:r>
              <a:rPr lang="zh-CN" altLang="en-US" sz="1600" dirty="0"/>
              <a:t>个</a:t>
            </a:r>
            <a:r>
              <a:rPr lang="en-US" sz="1600" dirty="0"/>
              <a:t>byte</a:t>
            </a:r>
            <a:r>
              <a:rPr lang="zh-CN" altLang="en-US" sz="1600" dirty="0"/>
              <a:t>共</a:t>
            </a:r>
            <a:r>
              <a:rPr lang="en-US" altLang="zh-CN" sz="1600" dirty="0"/>
              <a:t>32</a:t>
            </a:r>
            <a:r>
              <a:rPr lang="zh-CN" altLang="en-US" sz="1600" dirty="0"/>
              <a:t>位，前</a:t>
            </a:r>
            <a:r>
              <a:rPr lang="en-US" altLang="zh-CN" sz="1600" dirty="0"/>
              <a:t>16</a:t>
            </a:r>
            <a:r>
              <a:rPr lang="zh-CN" altLang="en-US" sz="1600" dirty="0"/>
              <a:t>位代表</a:t>
            </a:r>
            <a:r>
              <a:rPr lang="en-US" sz="1600" dirty="0"/>
              <a:t>Service ID, </a:t>
            </a:r>
            <a:r>
              <a:rPr lang="zh-CN" altLang="en-US" sz="1600" dirty="0"/>
              <a:t>中间一位类型符用来表示后面的</a:t>
            </a:r>
            <a:r>
              <a:rPr lang="en-US" sz="1600" dirty="0"/>
              <a:t>ID</a:t>
            </a:r>
            <a:r>
              <a:rPr lang="zh-CN" altLang="en-US" sz="1600" dirty="0"/>
              <a:t>是</a:t>
            </a:r>
            <a:r>
              <a:rPr lang="en-US" sz="1600" dirty="0"/>
              <a:t>Method ID(flag = 0)</a:t>
            </a:r>
            <a:r>
              <a:rPr lang="zh-CN" altLang="en-US" sz="1600" dirty="0"/>
              <a:t>还是</a:t>
            </a:r>
            <a:r>
              <a:rPr lang="en-US" sz="1600" dirty="0"/>
              <a:t>Event ID(flag = 1), </a:t>
            </a:r>
            <a:r>
              <a:rPr lang="zh-CN" altLang="en-US" sz="1600" dirty="0"/>
              <a:t>后</a:t>
            </a:r>
            <a:r>
              <a:rPr lang="en-US" altLang="zh-CN" sz="1600" dirty="0"/>
              <a:t>15</a:t>
            </a:r>
            <a:r>
              <a:rPr lang="zh-CN" altLang="en-US" sz="1600" dirty="0"/>
              <a:t>位代表</a:t>
            </a:r>
            <a:r>
              <a:rPr lang="en-US" sz="1600" dirty="0"/>
              <a:t>Method ID</a:t>
            </a:r>
            <a:r>
              <a:rPr lang="zh-CN" altLang="en-US" sz="1600" dirty="0"/>
              <a:t>或者</a:t>
            </a:r>
            <a:r>
              <a:rPr lang="en-US" sz="1600" dirty="0"/>
              <a:t>Event ID.</a:t>
            </a:r>
          </a:p>
        </p:txBody>
      </p:sp>
    </p:spTree>
    <p:extLst>
      <p:ext uri="{BB962C8B-B14F-4D97-AF65-F5344CB8AC3E}">
        <p14:creationId xmlns:p14="http://schemas.microsoft.com/office/powerpoint/2010/main" val="2834169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37</a:t>
            </a:fld>
            <a:endParaRPr lang="en-US"/>
          </a:p>
        </p:txBody>
      </p:sp>
      <p:sp>
        <p:nvSpPr>
          <p:cNvPr id="8" name="TextBox 7">
            <a:extLst>
              <a:ext uri="{FF2B5EF4-FFF2-40B4-BE49-F238E27FC236}">
                <a16:creationId xmlns:a16="http://schemas.microsoft.com/office/drawing/2014/main" id="{981BFE3A-D12D-0489-E51E-A3575D6A6433}"/>
              </a:ext>
            </a:extLst>
          </p:cNvPr>
          <p:cNvSpPr txBox="1"/>
          <p:nvPr/>
        </p:nvSpPr>
        <p:spPr>
          <a:xfrm>
            <a:off x="505889" y="403848"/>
            <a:ext cx="7402982" cy="1384995"/>
          </a:xfrm>
          <a:prstGeom prst="rect">
            <a:avLst/>
          </a:prstGeom>
          <a:noFill/>
        </p:spPr>
        <p:txBody>
          <a:bodyPr wrap="square">
            <a:spAutoFit/>
          </a:bodyPr>
          <a:lstStyle/>
          <a:p>
            <a:r>
              <a:rPr lang="en-US" sz="1400" dirty="0"/>
              <a:t>Length: </a:t>
            </a:r>
            <a:r>
              <a:rPr lang="zh-CN" altLang="en-US" sz="1400" dirty="0"/>
              <a:t>报文从</a:t>
            </a:r>
            <a:r>
              <a:rPr lang="en-US" sz="1400" dirty="0" err="1"/>
              <a:t>RequestID</a:t>
            </a:r>
            <a:r>
              <a:rPr lang="zh-CN" altLang="en-US" sz="1400" dirty="0"/>
              <a:t>开始到报文最后一个字节的长度</a:t>
            </a:r>
            <a:endParaRPr lang="en-US" altLang="zh-CN" sz="1400" dirty="0"/>
          </a:p>
          <a:p>
            <a:endParaRPr lang="en-US" sz="1400" dirty="0"/>
          </a:p>
          <a:p>
            <a:r>
              <a:rPr lang="en-US" sz="1400" dirty="0" err="1"/>
              <a:t>RequestID</a:t>
            </a:r>
            <a:r>
              <a:rPr lang="en-US" sz="1400" dirty="0"/>
              <a:t>: </a:t>
            </a:r>
            <a:r>
              <a:rPr lang="zh-CN" altLang="en-US" sz="1400" dirty="0"/>
              <a:t>请求</a:t>
            </a:r>
            <a:r>
              <a:rPr lang="en-US" sz="1400" dirty="0"/>
              <a:t>ID</a:t>
            </a:r>
            <a:r>
              <a:rPr lang="zh-CN" altLang="en-US" sz="1400" dirty="0"/>
              <a:t>用来区分消息的来源，</a:t>
            </a:r>
            <a:r>
              <a:rPr lang="en-US" sz="1400" dirty="0" err="1"/>
              <a:t>RequestID</a:t>
            </a:r>
            <a:r>
              <a:rPr lang="zh-CN" altLang="en-US" sz="1400" dirty="0"/>
              <a:t>由</a:t>
            </a:r>
            <a:r>
              <a:rPr lang="en-US" sz="1400" dirty="0"/>
              <a:t>ClientID</a:t>
            </a:r>
            <a:r>
              <a:rPr lang="zh-CN" altLang="en-US" sz="1400" dirty="0"/>
              <a:t>与</a:t>
            </a:r>
            <a:r>
              <a:rPr lang="en-US" sz="1400" dirty="0" err="1"/>
              <a:t>SessionID</a:t>
            </a:r>
            <a:r>
              <a:rPr lang="zh-CN" altLang="en-US" sz="1400" dirty="0"/>
              <a:t>组成，</a:t>
            </a:r>
            <a:r>
              <a:rPr lang="en-US" sz="1400" dirty="0"/>
              <a:t>Session ID</a:t>
            </a:r>
            <a:r>
              <a:rPr lang="zh-CN" altLang="en-US" sz="1400" dirty="0"/>
              <a:t>的有效范围是</a:t>
            </a:r>
            <a:r>
              <a:rPr lang="en-US" altLang="zh-CN" sz="1400" dirty="0"/>
              <a:t>0</a:t>
            </a:r>
            <a:r>
              <a:rPr lang="en-US" sz="1400" dirty="0"/>
              <a:t>x1-0xFFFF, </a:t>
            </a:r>
            <a:r>
              <a:rPr lang="zh-CN" altLang="en-US" sz="1400" dirty="0"/>
              <a:t>当到达</a:t>
            </a:r>
            <a:r>
              <a:rPr lang="en-US" altLang="zh-CN" sz="1400" dirty="0"/>
              <a:t>0</a:t>
            </a:r>
            <a:r>
              <a:rPr lang="en-US" sz="1400" dirty="0"/>
              <a:t>xFFFF</a:t>
            </a:r>
            <a:r>
              <a:rPr lang="zh-CN" altLang="en-US" sz="1400" dirty="0"/>
              <a:t>后，值重置为</a:t>
            </a:r>
            <a:r>
              <a:rPr lang="en-US" altLang="zh-CN" sz="1400" dirty="0"/>
              <a:t>0</a:t>
            </a:r>
            <a:r>
              <a:rPr lang="en-US" sz="1400" dirty="0"/>
              <a:t>x1</a:t>
            </a:r>
            <a:r>
              <a:rPr lang="zh-CN" altLang="en-US" sz="1400" dirty="0"/>
              <a:t>；</a:t>
            </a:r>
            <a:endParaRPr lang="en-US" sz="1400" dirty="0"/>
          </a:p>
          <a:p>
            <a:endParaRPr lang="en-US" sz="1400" dirty="0"/>
          </a:p>
          <a:p>
            <a:r>
              <a:rPr lang="en-US" sz="1400" dirty="0"/>
              <a:t>Protocol Version</a:t>
            </a:r>
            <a:r>
              <a:rPr lang="zh-CN" altLang="en-US" sz="1400" dirty="0"/>
              <a:t>、</a:t>
            </a:r>
            <a:r>
              <a:rPr lang="en-US" sz="1400" dirty="0"/>
              <a:t>Interface Version</a:t>
            </a:r>
            <a:r>
              <a:rPr lang="zh-CN" altLang="en-US" sz="1400" dirty="0"/>
              <a:t>、</a:t>
            </a:r>
            <a:r>
              <a:rPr lang="en-US" sz="1400" dirty="0"/>
              <a:t>Message Type</a:t>
            </a:r>
            <a:r>
              <a:rPr lang="zh-CN" altLang="en-US" sz="1400" dirty="0"/>
              <a:t>；</a:t>
            </a:r>
          </a:p>
        </p:txBody>
      </p:sp>
      <p:pic>
        <p:nvPicPr>
          <p:cNvPr id="3074" name="Picture 2">
            <a:extLst>
              <a:ext uri="{FF2B5EF4-FFF2-40B4-BE49-F238E27FC236}">
                <a16:creationId xmlns:a16="http://schemas.microsoft.com/office/drawing/2014/main" id="{3638B3EB-7B5D-439B-97C6-DBE8DD244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889" y="2041618"/>
            <a:ext cx="8132221" cy="2698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68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38</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662026" y="2277214"/>
            <a:ext cx="1637427" cy="369332"/>
          </a:xfrm>
          <a:prstGeom prst="rect">
            <a:avLst/>
          </a:prstGeom>
          <a:noFill/>
        </p:spPr>
        <p:txBody>
          <a:bodyPr wrap="square">
            <a:spAutoFit/>
          </a:bodyPr>
          <a:lstStyle/>
          <a:p>
            <a:r>
              <a:rPr lang="en-US" altLang="zh-CN" dirty="0"/>
              <a:t>Method Type </a:t>
            </a:r>
          </a:p>
        </p:txBody>
      </p:sp>
      <p:pic>
        <p:nvPicPr>
          <p:cNvPr id="1028" name="Picture 4">
            <a:extLst>
              <a:ext uri="{FF2B5EF4-FFF2-40B4-BE49-F238E27FC236}">
                <a16:creationId xmlns:a16="http://schemas.microsoft.com/office/drawing/2014/main" id="{21290A11-C5BA-BB9A-1781-2F4E8D44A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754" y="120656"/>
            <a:ext cx="4782317" cy="486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182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39</a:t>
            </a:fld>
            <a:endParaRPr lang="en-US"/>
          </a:p>
        </p:txBody>
      </p:sp>
      <p:sp>
        <p:nvSpPr>
          <p:cNvPr id="3" name="TextBox 2">
            <a:extLst>
              <a:ext uri="{FF2B5EF4-FFF2-40B4-BE49-F238E27FC236}">
                <a16:creationId xmlns:a16="http://schemas.microsoft.com/office/drawing/2014/main" id="{2A73FFF4-3793-FD90-ABCE-AB8601E250F3}"/>
              </a:ext>
            </a:extLst>
          </p:cNvPr>
          <p:cNvSpPr txBox="1"/>
          <p:nvPr/>
        </p:nvSpPr>
        <p:spPr>
          <a:xfrm>
            <a:off x="81647" y="2003818"/>
            <a:ext cx="2390891" cy="369332"/>
          </a:xfrm>
          <a:prstGeom prst="rect">
            <a:avLst/>
          </a:prstGeom>
          <a:noFill/>
        </p:spPr>
        <p:txBody>
          <a:bodyPr wrap="square">
            <a:spAutoFit/>
          </a:bodyPr>
          <a:lstStyle/>
          <a:p>
            <a:r>
              <a:rPr lang="zh-CN" altLang="en-US" dirty="0"/>
              <a:t>返回码</a:t>
            </a:r>
            <a:r>
              <a:rPr lang="en-US" altLang="zh-CN" dirty="0"/>
              <a:t>Return Code </a:t>
            </a:r>
          </a:p>
        </p:txBody>
      </p:sp>
      <p:sp>
        <p:nvSpPr>
          <p:cNvPr id="10" name="TextBox 9">
            <a:extLst>
              <a:ext uri="{FF2B5EF4-FFF2-40B4-BE49-F238E27FC236}">
                <a16:creationId xmlns:a16="http://schemas.microsoft.com/office/drawing/2014/main" id="{936A9EE4-8131-6030-FB3B-1A8B624C23A2}"/>
              </a:ext>
            </a:extLst>
          </p:cNvPr>
          <p:cNvSpPr txBox="1"/>
          <p:nvPr/>
        </p:nvSpPr>
        <p:spPr>
          <a:xfrm>
            <a:off x="152400" y="2735252"/>
            <a:ext cx="1842251" cy="523220"/>
          </a:xfrm>
          <a:prstGeom prst="rect">
            <a:avLst/>
          </a:prstGeom>
          <a:noFill/>
        </p:spPr>
        <p:txBody>
          <a:bodyPr wrap="square">
            <a:spAutoFit/>
          </a:bodyPr>
          <a:lstStyle/>
          <a:p>
            <a:r>
              <a:rPr lang="zh-CN" altLang="en-US" sz="1400" dirty="0"/>
              <a:t>用来表示请求消息是否成功处理。</a:t>
            </a:r>
            <a:endParaRPr lang="en-US" sz="1400" dirty="0"/>
          </a:p>
        </p:txBody>
      </p:sp>
      <p:pic>
        <p:nvPicPr>
          <p:cNvPr id="2052" name="Picture 4">
            <a:extLst>
              <a:ext uri="{FF2B5EF4-FFF2-40B4-BE49-F238E27FC236}">
                <a16:creationId xmlns:a16="http://schemas.microsoft.com/office/drawing/2014/main" id="{876AE932-9132-498D-1E88-B0330722A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8738" y="149547"/>
            <a:ext cx="4017567" cy="4844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318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424220E-997F-5255-2563-4DE1D26CA87C}"/>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0C3BB5F4-F69D-AC28-F553-A825F6389F46}"/>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0E7577C1-93F4-2043-B37C-79E026CDB3B5}"/>
              </a:ext>
            </a:extLst>
          </p:cNvPr>
          <p:cNvSpPr>
            <a:spLocks noGrp="1"/>
          </p:cNvSpPr>
          <p:nvPr>
            <p:ph type="sldNum" sz="quarter" idx="16"/>
          </p:nvPr>
        </p:nvSpPr>
        <p:spPr/>
        <p:txBody>
          <a:bodyPr/>
          <a:lstStyle/>
          <a:p>
            <a:fld id="{F5D92379-A8A0-4F2A-B1DF-F7F7112BE264}" type="slidenum">
              <a:rPr lang="en-US" smtClean="0"/>
              <a:pPr/>
              <a:t>4</a:t>
            </a:fld>
            <a:endParaRPr lang="en-US"/>
          </a:p>
        </p:txBody>
      </p:sp>
      <p:sp>
        <p:nvSpPr>
          <p:cNvPr id="3" name="TextBox 2">
            <a:extLst>
              <a:ext uri="{FF2B5EF4-FFF2-40B4-BE49-F238E27FC236}">
                <a16:creationId xmlns:a16="http://schemas.microsoft.com/office/drawing/2014/main" id="{FF0F3481-2EC1-A34E-257E-8B9F5BC73E3E}"/>
              </a:ext>
            </a:extLst>
          </p:cNvPr>
          <p:cNvSpPr txBox="1"/>
          <p:nvPr/>
        </p:nvSpPr>
        <p:spPr>
          <a:xfrm>
            <a:off x="643738" y="437705"/>
            <a:ext cx="4572000" cy="369332"/>
          </a:xfrm>
          <a:prstGeom prst="rect">
            <a:avLst/>
          </a:prstGeom>
          <a:noFill/>
        </p:spPr>
        <p:txBody>
          <a:bodyPr wrap="square">
            <a:spAutoFit/>
          </a:bodyPr>
          <a:lstStyle/>
          <a:p>
            <a:pPr algn="l"/>
            <a:r>
              <a:rPr lang="zh-CN" altLang="en-US" dirty="0"/>
              <a:t>汽车以太网从哪里来</a:t>
            </a:r>
            <a:r>
              <a:rPr lang="zh-CN" altLang="en-US" b="1" i="0" dirty="0">
                <a:solidFill>
                  <a:srgbClr val="4F4F4F"/>
                </a:solidFill>
                <a:effectLst/>
                <a:latin typeface="PingFang SC"/>
              </a:rPr>
              <a:t>？</a:t>
            </a:r>
          </a:p>
        </p:txBody>
      </p:sp>
      <p:sp>
        <p:nvSpPr>
          <p:cNvPr id="7" name="TextBox 6">
            <a:extLst>
              <a:ext uri="{FF2B5EF4-FFF2-40B4-BE49-F238E27FC236}">
                <a16:creationId xmlns:a16="http://schemas.microsoft.com/office/drawing/2014/main" id="{E8F99E35-F43C-E8E5-0645-537A9827D017}"/>
              </a:ext>
            </a:extLst>
          </p:cNvPr>
          <p:cNvSpPr txBox="1"/>
          <p:nvPr/>
        </p:nvSpPr>
        <p:spPr>
          <a:xfrm>
            <a:off x="709574" y="1592695"/>
            <a:ext cx="7724851" cy="2308324"/>
          </a:xfrm>
          <a:prstGeom prst="rect">
            <a:avLst/>
          </a:prstGeom>
          <a:noFill/>
        </p:spPr>
        <p:txBody>
          <a:bodyPr wrap="square">
            <a:spAutoFit/>
          </a:bodyPr>
          <a:lstStyle/>
          <a:p>
            <a:r>
              <a:rPr lang="zh-CN" altLang="en-US" sz="1600" dirty="0"/>
              <a:t>汽车以</a:t>
            </a:r>
            <a:r>
              <a:rPr lang="zh-CN" altLang="en-US" sz="1600" dirty="0">
                <a:highlight>
                  <a:srgbClr val="00FF00"/>
                </a:highlight>
              </a:rPr>
              <a:t>太网源于刷写时间的要求</a:t>
            </a:r>
            <a:r>
              <a:rPr lang="zh-CN" altLang="en-US" sz="1600" dirty="0"/>
              <a:t>，当时</a:t>
            </a:r>
            <a:r>
              <a:rPr lang="en-US" altLang="zh-CN" sz="1600" dirty="0"/>
              <a:t>BMW</a:t>
            </a:r>
            <a:r>
              <a:rPr lang="zh-CN" altLang="en-US" sz="1600" dirty="0"/>
              <a:t>需要将</a:t>
            </a:r>
            <a:r>
              <a:rPr lang="en-US" altLang="zh-CN" sz="1600" dirty="0"/>
              <a:t>1GB</a:t>
            </a:r>
            <a:r>
              <a:rPr lang="zh-CN" altLang="en-US" sz="1600" dirty="0"/>
              <a:t>的数据在</a:t>
            </a:r>
            <a:r>
              <a:rPr lang="en-US" altLang="zh-CN" sz="1600" dirty="0"/>
              <a:t>15min</a:t>
            </a:r>
            <a:r>
              <a:rPr lang="zh-CN" altLang="en-US" sz="1600" dirty="0"/>
              <a:t>内刷完，使用</a:t>
            </a:r>
            <a:r>
              <a:rPr lang="en-US" altLang="zh-CN" sz="1600" dirty="0"/>
              <a:t>CAN</a:t>
            </a:r>
            <a:r>
              <a:rPr lang="zh-CN" altLang="en-US" sz="1600" dirty="0"/>
              <a:t>总线大概需要</a:t>
            </a:r>
            <a:r>
              <a:rPr lang="en-US" altLang="zh-CN" sz="1600" dirty="0"/>
              <a:t>16h</a:t>
            </a:r>
            <a:r>
              <a:rPr lang="zh-CN" altLang="en-US" sz="1600" dirty="0"/>
              <a:t>，而使用快速以太网</a:t>
            </a:r>
            <a:r>
              <a:rPr lang="en-US" altLang="zh-CN" sz="1600" dirty="0"/>
              <a:t>100Base-TX</a:t>
            </a:r>
            <a:r>
              <a:rPr lang="zh-CN" altLang="en-US" sz="1600" dirty="0"/>
              <a:t>可以达到目标。</a:t>
            </a:r>
            <a:endParaRPr lang="en-US" altLang="zh-CN" sz="1600" dirty="0"/>
          </a:p>
          <a:p>
            <a:endParaRPr lang="en-US" altLang="zh-CN" sz="1600" dirty="0"/>
          </a:p>
          <a:p>
            <a:r>
              <a:rPr lang="zh-CN" altLang="en-US" sz="1600" dirty="0"/>
              <a:t>于是</a:t>
            </a:r>
            <a:r>
              <a:rPr lang="en-US" altLang="zh-CN" sz="1600" dirty="0"/>
              <a:t>BMW</a:t>
            </a:r>
            <a:r>
              <a:rPr lang="zh-CN" altLang="en-US" sz="1600" dirty="0"/>
              <a:t>在</a:t>
            </a:r>
            <a:r>
              <a:rPr lang="en-US" altLang="zh-CN" sz="1600" dirty="0"/>
              <a:t>2008</a:t>
            </a:r>
            <a:r>
              <a:rPr lang="zh-CN" altLang="en-US" sz="1600" dirty="0"/>
              <a:t>年将</a:t>
            </a:r>
            <a:r>
              <a:rPr lang="en-US" altLang="zh-CN" sz="1600" dirty="0"/>
              <a:t>100Base-TX</a:t>
            </a:r>
            <a:r>
              <a:rPr lang="zh-CN" altLang="en-US" sz="1600" dirty="0"/>
              <a:t>应用到</a:t>
            </a:r>
            <a:r>
              <a:rPr lang="en-US" altLang="zh-CN" sz="1600" dirty="0"/>
              <a:t>OBD</a:t>
            </a:r>
            <a:r>
              <a:rPr lang="zh-CN" altLang="en-US" sz="1600" dirty="0"/>
              <a:t>口。也就有了我们现在常听到的</a:t>
            </a:r>
            <a:r>
              <a:rPr lang="en-US" altLang="zh-CN" sz="1600" dirty="0" err="1">
                <a:highlight>
                  <a:srgbClr val="00FF00"/>
                </a:highlight>
              </a:rPr>
              <a:t>DoIP</a:t>
            </a:r>
            <a:r>
              <a:rPr lang="zh-CN" altLang="en-US" sz="1600" dirty="0">
                <a:highlight>
                  <a:srgbClr val="00FF00"/>
                </a:highlight>
              </a:rPr>
              <a:t>！而</a:t>
            </a:r>
            <a:r>
              <a:rPr lang="en-US" altLang="zh-CN" sz="1600" dirty="0">
                <a:highlight>
                  <a:srgbClr val="00FF00"/>
                </a:highlight>
              </a:rPr>
              <a:t>100Base-TX</a:t>
            </a:r>
            <a:r>
              <a:rPr lang="zh-CN" altLang="en-US" sz="1600" dirty="0">
                <a:highlight>
                  <a:srgbClr val="00FF00"/>
                </a:highlight>
              </a:rPr>
              <a:t>是基于两对双绞线的以太网</a:t>
            </a:r>
            <a:r>
              <a:rPr lang="zh-CN" altLang="en-US" sz="1600" dirty="0"/>
              <a:t>，</a:t>
            </a:r>
            <a:r>
              <a:rPr lang="en-US" altLang="zh-CN" sz="1600" dirty="0"/>
              <a:t>CAN</a:t>
            </a:r>
            <a:r>
              <a:rPr lang="zh-CN" altLang="en-US" sz="1600" dirty="0"/>
              <a:t>等传统总线技术是基于一对双绞线，</a:t>
            </a:r>
            <a:r>
              <a:rPr lang="en-US" altLang="zh-CN" sz="1600" dirty="0"/>
              <a:t>100Base-TX</a:t>
            </a:r>
            <a:r>
              <a:rPr lang="zh-CN" altLang="en-US" sz="1600" dirty="0"/>
              <a:t>以太网相对于</a:t>
            </a:r>
            <a:r>
              <a:rPr lang="en-US" altLang="zh-CN" sz="1600" dirty="0"/>
              <a:t>CAN</a:t>
            </a:r>
            <a:r>
              <a:rPr lang="zh-CN" altLang="en-US" sz="1600" dirty="0"/>
              <a:t>来说，在总线上是没有优势的。</a:t>
            </a:r>
            <a:endParaRPr lang="en-US" altLang="zh-CN" sz="1600" dirty="0"/>
          </a:p>
          <a:p>
            <a:endParaRPr lang="en-US" altLang="zh-CN" sz="1600" dirty="0"/>
          </a:p>
          <a:p>
            <a:r>
              <a:rPr lang="zh-CN" altLang="en-US" sz="1600" dirty="0"/>
              <a:t>因此</a:t>
            </a:r>
            <a:r>
              <a:rPr lang="en-US" altLang="zh-CN" sz="1600" dirty="0"/>
              <a:t>BMW</a:t>
            </a:r>
            <a:r>
              <a:rPr lang="zh-CN" altLang="en-US" sz="1600" dirty="0"/>
              <a:t>通过与</a:t>
            </a:r>
            <a:r>
              <a:rPr lang="en-US" altLang="zh-CN" sz="1600" dirty="0"/>
              <a:t>Broadcom</a:t>
            </a:r>
            <a:r>
              <a:rPr lang="zh-CN" altLang="en-US" sz="1600" dirty="0"/>
              <a:t>等公司合作，发明了基于一对双绞线的</a:t>
            </a:r>
            <a:r>
              <a:rPr lang="en-US" altLang="zh-CN" sz="1600" dirty="0" err="1"/>
              <a:t>BroadR</a:t>
            </a:r>
            <a:r>
              <a:rPr lang="en-US" altLang="zh-CN" sz="1600" dirty="0"/>
              <a:t>-Reach</a:t>
            </a:r>
            <a:r>
              <a:rPr lang="zh-CN" altLang="en-US" sz="1600" dirty="0"/>
              <a:t>汽车以太网，这也就是后来被</a:t>
            </a:r>
            <a:r>
              <a:rPr lang="en-US" altLang="zh-CN" sz="1600" dirty="0"/>
              <a:t>IEEE</a:t>
            </a:r>
            <a:r>
              <a:rPr lang="zh-CN" altLang="en-US" sz="1600" dirty="0"/>
              <a:t>规范化的</a:t>
            </a:r>
            <a:r>
              <a:rPr lang="en-US" altLang="zh-CN" sz="1600" dirty="0"/>
              <a:t>100Base-T1</a:t>
            </a:r>
            <a:r>
              <a:rPr lang="zh-CN" altLang="en-US" sz="1600" dirty="0"/>
              <a:t>的以太网技术！</a:t>
            </a:r>
          </a:p>
        </p:txBody>
      </p:sp>
    </p:spTree>
    <p:extLst>
      <p:ext uri="{BB962C8B-B14F-4D97-AF65-F5344CB8AC3E}">
        <p14:creationId xmlns:p14="http://schemas.microsoft.com/office/powerpoint/2010/main" val="3507058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40</a:t>
            </a:fld>
            <a:endParaRPr lang="en-US"/>
          </a:p>
        </p:txBody>
      </p:sp>
      <p:pic>
        <p:nvPicPr>
          <p:cNvPr id="1026" name="Picture 2">
            <a:extLst>
              <a:ext uri="{FF2B5EF4-FFF2-40B4-BE49-F238E27FC236}">
                <a16:creationId xmlns:a16="http://schemas.microsoft.com/office/drawing/2014/main" id="{753CD972-9921-A776-BDD8-5A3C1B0DBE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327" y="1563901"/>
            <a:ext cx="7513129" cy="33209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42C215-9905-C890-EBD5-6D27FEC04A26}"/>
              </a:ext>
            </a:extLst>
          </p:cNvPr>
          <p:cNvSpPr txBox="1"/>
          <p:nvPr/>
        </p:nvSpPr>
        <p:spPr>
          <a:xfrm>
            <a:off x="483983" y="342300"/>
            <a:ext cx="5602264" cy="369332"/>
          </a:xfrm>
          <a:prstGeom prst="rect">
            <a:avLst/>
          </a:prstGeom>
          <a:noFill/>
        </p:spPr>
        <p:txBody>
          <a:bodyPr wrap="square">
            <a:spAutoFit/>
          </a:bodyPr>
          <a:lstStyle/>
          <a:p>
            <a:r>
              <a:rPr lang="en-US" altLang="zh-CN" dirty="0"/>
              <a:t>SOME/IP</a:t>
            </a:r>
            <a:r>
              <a:rPr lang="zh-CN" altLang="en-US" dirty="0"/>
              <a:t>序列化与反序列化</a:t>
            </a:r>
            <a:endParaRPr lang="en-US" altLang="zh-CN" dirty="0"/>
          </a:p>
        </p:txBody>
      </p:sp>
      <p:sp>
        <p:nvSpPr>
          <p:cNvPr id="7" name="TextBox 6">
            <a:extLst>
              <a:ext uri="{FF2B5EF4-FFF2-40B4-BE49-F238E27FC236}">
                <a16:creationId xmlns:a16="http://schemas.microsoft.com/office/drawing/2014/main" id="{72AF558B-2D23-1130-65E0-30AC167359C4}"/>
              </a:ext>
            </a:extLst>
          </p:cNvPr>
          <p:cNvSpPr txBox="1"/>
          <p:nvPr/>
        </p:nvSpPr>
        <p:spPr>
          <a:xfrm>
            <a:off x="541287" y="878429"/>
            <a:ext cx="8010182" cy="584775"/>
          </a:xfrm>
          <a:prstGeom prst="rect">
            <a:avLst/>
          </a:prstGeom>
          <a:noFill/>
        </p:spPr>
        <p:txBody>
          <a:bodyPr wrap="square">
            <a:spAutoFit/>
          </a:bodyPr>
          <a:lstStyle/>
          <a:p>
            <a:r>
              <a:rPr lang="zh-CN" altLang="en-US" sz="1600" dirty="0"/>
              <a:t>序列化与反序列化的过程，</a:t>
            </a:r>
            <a:r>
              <a:rPr lang="zh-CN" altLang="en-US" sz="1600" dirty="0">
                <a:highlight>
                  <a:srgbClr val="FFFF00"/>
                </a:highlight>
              </a:rPr>
              <a:t>通俗的理解：信息装载为报文的过程就是序列化的过程，报文解析为信息的过程就是反序列化的过程。</a:t>
            </a:r>
            <a:endParaRPr lang="en-US" altLang="zh-CN" sz="1600" dirty="0">
              <a:highlight>
                <a:srgbClr val="FFFF00"/>
              </a:highlight>
            </a:endParaRPr>
          </a:p>
        </p:txBody>
      </p:sp>
    </p:spTree>
    <p:extLst>
      <p:ext uri="{BB962C8B-B14F-4D97-AF65-F5344CB8AC3E}">
        <p14:creationId xmlns:p14="http://schemas.microsoft.com/office/powerpoint/2010/main" val="1507730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41</a:t>
            </a:fld>
            <a:endParaRPr lang="en-US"/>
          </a:p>
        </p:txBody>
      </p:sp>
      <p:sp>
        <p:nvSpPr>
          <p:cNvPr id="3" name="TextBox 2">
            <a:extLst>
              <a:ext uri="{FF2B5EF4-FFF2-40B4-BE49-F238E27FC236}">
                <a16:creationId xmlns:a16="http://schemas.microsoft.com/office/drawing/2014/main" id="{36D4FC4F-2BA5-F4CD-B950-22C515900D10}"/>
              </a:ext>
            </a:extLst>
          </p:cNvPr>
          <p:cNvSpPr txBox="1"/>
          <p:nvPr/>
        </p:nvSpPr>
        <p:spPr>
          <a:xfrm>
            <a:off x="2253082" y="2167359"/>
            <a:ext cx="4952390" cy="646331"/>
          </a:xfrm>
          <a:prstGeom prst="rect">
            <a:avLst/>
          </a:prstGeom>
          <a:noFill/>
        </p:spPr>
        <p:txBody>
          <a:bodyPr wrap="square">
            <a:spAutoFit/>
          </a:bodyPr>
          <a:lstStyle/>
          <a:p>
            <a:r>
              <a:rPr lang="en-US" altLang="zh-CN" sz="3600" b="1" dirty="0">
                <a:solidFill>
                  <a:srgbClr val="DA291C"/>
                </a:solidFill>
              </a:rPr>
              <a:t>SOME/IP-SD </a:t>
            </a:r>
            <a:r>
              <a:rPr lang="zh-CN" altLang="en-US" sz="3600" b="1" dirty="0">
                <a:solidFill>
                  <a:srgbClr val="DA291C"/>
                </a:solidFill>
              </a:rPr>
              <a:t>服务发现</a:t>
            </a:r>
            <a:endParaRPr lang="en-US" altLang="zh-CN" sz="3600" b="1" dirty="0">
              <a:solidFill>
                <a:srgbClr val="DA291C"/>
              </a:solidFill>
            </a:endParaRPr>
          </a:p>
        </p:txBody>
      </p:sp>
    </p:spTree>
    <p:extLst>
      <p:ext uri="{BB962C8B-B14F-4D97-AF65-F5344CB8AC3E}">
        <p14:creationId xmlns:p14="http://schemas.microsoft.com/office/powerpoint/2010/main" val="3382860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42</a:t>
            </a:fld>
            <a:endParaRPr lang="en-US"/>
          </a:p>
        </p:txBody>
      </p:sp>
      <p:sp>
        <p:nvSpPr>
          <p:cNvPr id="2" name="TextBox 1">
            <a:extLst>
              <a:ext uri="{FF2B5EF4-FFF2-40B4-BE49-F238E27FC236}">
                <a16:creationId xmlns:a16="http://schemas.microsoft.com/office/drawing/2014/main" id="{7B1B9895-5869-8677-4D0E-840013C98C0B}"/>
              </a:ext>
            </a:extLst>
          </p:cNvPr>
          <p:cNvSpPr txBox="1"/>
          <p:nvPr/>
        </p:nvSpPr>
        <p:spPr>
          <a:xfrm>
            <a:off x="455556" y="198579"/>
            <a:ext cx="1820007" cy="369332"/>
          </a:xfrm>
          <a:prstGeom prst="rect">
            <a:avLst/>
          </a:prstGeom>
          <a:noFill/>
        </p:spPr>
        <p:txBody>
          <a:bodyPr wrap="square" rtlCol="0">
            <a:spAutoFit/>
          </a:bodyPr>
          <a:lstStyle/>
          <a:p>
            <a:r>
              <a:rPr lang="en-US" dirty="0"/>
              <a:t>SOME/IP-SD</a:t>
            </a:r>
          </a:p>
        </p:txBody>
      </p:sp>
      <p:sp>
        <p:nvSpPr>
          <p:cNvPr id="10" name="TextBox 9">
            <a:extLst>
              <a:ext uri="{FF2B5EF4-FFF2-40B4-BE49-F238E27FC236}">
                <a16:creationId xmlns:a16="http://schemas.microsoft.com/office/drawing/2014/main" id="{52197D88-A21C-C85F-318D-A26154C8C176}"/>
              </a:ext>
            </a:extLst>
          </p:cNvPr>
          <p:cNvSpPr txBox="1"/>
          <p:nvPr/>
        </p:nvSpPr>
        <p:spPr>
          <a:xfrm>
            <a:off x="455556" y="677926"/>
            <a:ext cx="8031597" cy="1384995"/>
          </a:xfrm>
          <a:prstGeom prst="rect">
            <a:avLst/>
          </a:prstGeom>
          <a:noFill/>
        </p:spPr>
        <p:txBody>
          <a:bodyPr wrap="square">
            <a:spAutoFit/>
          </a:bodyPr>
          <a:lstStyle/>
          <a:p>
            <a:r>
              <a:rPr lang="zh-CN" altLang="en-US" sz="1400" dirty="0"/>
              <a:t>服务发现，是用来在通信开始阶段构建服务的客户端与服务端之间的通信关系的，通过服务发现机制，客户端能够找到服务端在哪里，服务端也能够告诉客户端自己的服务在哪里，同时也能够用于建立订阅与发布的关系。</a:t>
            </a:r>
          </a:p>
          <a:p>
            <a:r>
              <a:rPr lang="en-US" altLang="zh-CN" sz="1400" dirty="0"/>
              <a:t>SOME/IP SD</a:t>
            </a:r>
            <a:r>
              <a:rPr lang="zh-CN" altLang="en-US" sz="1400" dirty="0"/>
              <a:t>包含</a:t>
            </a:r>
            <a:r>
              <a:rPr lang="en-US" altLang="zh-CN" sz="1400" dirty="0"/>
              <a:t>4</a:t>
            </a:r>
            <a:r>
              <a:rPr lang="zh-CN" altLang="en-US" sz="1400" dirty="0"/>
              <a:t>种报文类型，即</a:t>
            </a:r>
            <a:r>
              <a:rPr lang="en-US" altLang="zh-CN" sz="1400" dirty="0" err="1"/>
              <a:t>FindService</a:t>
            </a:r>
            <a:r>
              <a:rPr lang="zh-CN" altLang="en-US" sz="1400" dirty="0"/>
              <a:t>、</a:t>
            </a:r>
            <a:r>
              <a:rPr lang="en-US" altLang="zh-CN" sz="1400" dirty="0" err="1"/>
              <a:t>OfferService</a:t>
            </a:r>
            <a:r>
              <a:rPr lang="zh-CN" altLang="en-US" sz="1400" dirty="0"/>
              <a:t>、</a:t>
            </a:r>
            <a:r>
              <a:rPr lang="en-US" altLang="zh-CN" sz="1400" dirty="0" err="1"/>
              <a:t>SubscribleEventgroup</a:t>
            </a:r>
            <a:r>
              <a:rPr lang="zh-CN" altLang="en-US" sz="1400" dirty="0"/>
              <a:t>、</a:t>
            </a:r>
            <a:r>
              <a:rPr lang="en-US" altLang="zh-CN" sz="1400" dirty="0" err="1"/>
              <a:t>SubscribleEventgroupAck</a:t>
            </a:r>
            <a:r>
              <a:rPr lang="zh-CN" altLang="en-US" sz="1400" dirty="0"/>
              <a:t>。</a:t>
            </a:r>
            <a:r>
              <a:rPr lang="en-US" altLang="zh-CN" sz="1400" dirty="0"/>
              <a:t>SD</a:t>
            </a:r>
            <a:r>
              <a:rPr lang="zh-CN" altLang="en-US" sz="1400" dirty="0"/>
              <a:t>报文在传输时使用专用端口号</a:t>
            </a:r>
            <a:r>
              <a:rPr lang="en-US" altLang="zh-CN" sz="1400" dirty="0"/>
              <a:t>30490</a:t>
            </a:r>
            <a:r>
              <a:rPr lang="zh-CN" altLang="en-US" sz="1400" dirty="0"/>
              <a:t>，且</a:t>
            </a:r>
            <a:r>
              <a:rPr lang="en-US" altLang="zh-CN" sz="1400" dirty="0"/>
              <a:t>Message ID</a:t>
            </a:r>
            <a:r>
              <a:rPr lang="zh-CN" altLang="en-US" sz="1400" dirty="0"/>
              <a:t>固定为</a:t>
            </a:r>
            <a:r>
              <a:rPr lang="en-US" altLang="zh-CN" sz="1400" dirty="0"/>
              <a:t>0xFFFF8100</a:t>
            </a:r>
            <a:r>
              <a:rPr lang="zh-CN" altLang="en-US" sz="1400" dirty="0"/>
              <a:t>。</a:t>
            </a:r>
          </a:p>
        </p:txBody>
      </p:sp>
      <p:sp>
        <p:nvSpPr>
          <p:cNvPr id="11" name="TextBox 10">
            <a:extLst>
              <a:ext uri="{FF2B5EF4-FFF2-40B4-BE49-F238E27FC236}">
                <a16:creationId xmlns:a16="http://schemas.microsoft.com/office/drawing/2014/main" id="{A0AE5F2F-BD6C-7343-FCE5-96E3966DA52B}"/>
              </a:ext>
            </a:extLst>
          </p:cNvPr>
          <p:cNvSpPr txBox="1"/>
          <p:nvPr/>
        </p:nvSpPr>
        <p:spPr>
          <a:xfrm>
            <a:off x="446720" y="2222717"/>
            <a:ext cx="3796095" cy="1169551"/>
          </a:xfrm>
          <a:prstGeom prst="rect">
            <a:avLst/>
          </a:prstGeom>
          <a:noFill/>
        </p:spPr>
        <p:txBody>
          <a:bodyPr wrap="square" rtlCol="0">
            <a:spAutoFit/>
          </a:bodyPr>
          <a:lstStyle/>
          <a:p>
            <a:r>
              <a:rPr lang="en-US" sz="1400" dirty="0"/>
              <a:t>1.</a:t>
            </a:r>
            <a:r>
              <a:rPr lang="zh-CN" altLang="en-US" sz="1400" dirty="0"/>
              <a:t>服务发现（简称</a:t>
            </a:r>
            <a:r>
              <a:rPr lang="en-US" altLang="zh-CN" sz="1400" dirty="0"/>
              <a:t>SD</a:t>
            </a:r>
            <a:r>
              <a:rPr lang="zh-CN" altLang="en-US" sz="1400" dirty="0"/>
              <a:t>）</a:t>
            </a:r>
            <a:endParaRPr lang="en-US" altLang="zh-CN" sz="1400" dirty="0"/>
          </a:p>
          <a:p>
            <a:r>
              <a:rPr lang="zh-CN" altLang="en-US" sz="1400" dirty="0"/>
              <a:t>主要有两个作用：</a:t>
            </a:r>
            <a:endParaRPr lang="en-US" altLang="zh-CN" sz="1400" dirty="0"/>
          </a:p>
          <a:p>
            <a:pPr marL="342900" indent="-342900">
              <a:buAutoNum type="alphaLcPeriod"/>
            </a:pPr>
            <a:r>
              <a:rPr lang="zh-CN" altLang="en-US" sz="1400" dirty="0"/>
              <a:t>实现服务发布和订阅行为；</a:t>
            </a:r>
            <a:endParaRPr lang="en-US" altLang="zh-CN" sz="1400" dirty="0"/>
          </a:p>
          <a:p>
            <a:pPr marL="342900" indent="-342900">
              <a:buAutoNum type="alphaLcPeriod"/>
            </a:pPr>
            <a:r>
              <a:rPr lang="zh-CN" altLang="en-US" sz="1400" dirty="0"/>
              <a:t>管理某个服务实例（包括服务端和客户端）是否需要运行或者是否能够发送报文</a:t>
            </a:r>
            <a:endParaRPr lang="en-US" sz="1400" dirty="0"/>
          </a:p>
        </p:txBody>
      </p:sp>
      <p:sp>
        <p:nvSpPr>
          <p:cNvPr id="12" name="TextBox 11">
            <a:extLst>
              <a:ext uri="{FF2B5EF4-FFF2-40B4-BE49-F238E27FC236}">
                <a16:creationId xmlns:a16="http://schemas.microsoft.com/office/drawing/2014/main" id="{3383E2F8-CA81-BDFF-DE23-2DF821064587}"/>
              </a:ext>
            </a:extLst>
          </p:cNvPr>
          <p:cNvSpPr txBox="1"/>
          <p:nvPr/>
        </p:nvSpPr>
        <p:spPr>
          <a:xfrm>
            <a:off x="446720" y="3717727"/>
            <a:ext cx="4344736" cy="954107"/>
          </a:xfrm>
          <a:prstGeom prst="rect">
            <a:avLst/>
          </a:prstGeom>
          <a:noFill/>
        </p:spPr>
        <p:txBody>
          <a:bodyPr wrap="square" rtlCol="0">
            <a:spAutoFit/>
          </a:bodyPr>
          <a:lstStyle/>
          <a:p>
            <a:r>
              <a:rPr lang="en-US" sz="1400" dirty="0"/>
              <a:t>2. </a:t>
            </a:r>
            <a:r>
              <a:rPr lang="zh-CN" altLang="en-US" sz="1400" dirty="0"/>
              <a:t>服务发现的流程主要分为两种</a:t>
            </a:r>
            <a:endParaRPr lang="en-US" altLang="zh-CN" sz="1400" dirty="0"/>
          </a:p>
          <a:p>
            <a:pPr marL="342900" indent="-342900">
              <a:buAutoNum type="alphaLcPeriod"/>
            </a:pPr>
            <a:r>
              <a:rPr lang="zh-CN" altLang="en-US" sz="1400" dirty="0"/>
              <a:t>服务的寻找与发布流程，主要用于</a:t>
            </a:r>
            <a:r>
              <a:rPr lang="en-US" altLang="zh-CN" sz="1400" dirty="0"/>
              <a:t>Method </a:t>
            </a:r>
            <a:r>
              <a:rPr lang="zh-CN" altLang="en-US" sz="1400" dirty="0"/>
              <a:t>通信；</a:t>
            </a:r>
            <a:endParaRPr lang="en-US" altLang="zh-CN" sz="1400" dirty="0"/>
          </a:p>
          <a:p>
            <a:pPr marL="342900" indent="-342900">
              <a:buAutoNum type="alphaLcPeriod"/>
            </a:pPr>
            <a:r>
              <a:rPr lang="zh-CN" altLang="en-US" sz="1400" dirty="0"/>
              <a:t>服务的寻找，发布与订阅流程，主要用于</a:t>
            </a:r>
            <a:r>
              <a:rPr lang="en-US" altLang="zh-CN" sz="1400" dirty="0"/>
              <a:t>Event </a:t>
            </a:r>
            <a:r>
              <a:rPr lang="zh-CN" altLang="en-US" sz="1400" dirty="0"/>
              <a:t>通信；</a:t>
            </a:r>
            <a:endParaRPr lang="en-US" sz="1400" dirty="0"/>
          </a:p>
        </p:txBody>
      </p:sp>
      <p:sp>
        <p:nvSpPr>
          <p:cNvPr id="13" name="TextBox 12">
            <a:extLst>
              <a:ext uri="{FF2B5EF4-FFF2-40B4-BE49-F238E27FC236}">
                <a16:creationId xmlns:a16="http://schemas.microsoft.com/office/drawing/2014/main" id="{FAEC84D5-1B4B-83AA-F9C5-671E9B5C7D17}"/>
              </a:ext>
            </a:extLst>
          </p:cNvPr>
          <p:cNvSpPr txBox="1"/>
          <p:nvPr/>
        </p:nvSpPr>
        <p:spPr>
          <a:xfrm>
            <a:off x="5190137" y="2389254"/>
            <a:ext cx="3723434" cy="2031325"/>
          </a:xfrm>
          <a:prstGeom prst="rect">
            <a:avLst/>
          </a:prstGeom>
          <a:solidFill>
            <a:schemeClr val="accent6">
              <a:lumMod val="20000"/>
              <a:lumOff val="80000"/>
            </a:schemeClr>
          </a:solidFill>
        </p:spPr>
        <p:txBody>
          <a:bodyPr wrap="square" rtlCol="0">
            <a:spAutoFit/>
          </a:bodyPr>
          <a:lstStyle/>
          <a:p>
            <a:r>
              <a:rPr lang="zh-CN" altLang="en-US" sz="1400" dirty="0"/>
              <a:t>举例：</a:t>
            </a:r>
            <a:endParaRPr lang="en-US" altLang="zh-CN" sz="1400" dirty="0"/>
          </a:p>
          <a:p>
            <a:pPr marL="285750" indent="-285750">
              <a:buClr>
                <a:srgbClr val="00B050"/>
              </a:buClr>
              <a:buFont typeface="Wingdings" panose="05000000000000000000" pitchFamily="2" charset="2"/>
              <a:buChar char="v"/>
            </a:pPr>
            <a:r>
              <a:rPr lang="en-US" sz="1400" dirty="0" err="1"/>
              <a:t>F</a:t>
            </a:r>
            <a:r>
              <a:rPr lang="en-US" altLang="zh-CN" sz="1400" dirty="0" err="1"/>
              <a:t>indService</a:t>
            </a:r>
            <a:r>
              <a:rPr lang="en-US" altLang="zh-CN" sz="1400" dirty="0"/>
              <a:t> </a:t>
            </a:r>
            <a:r>
              <a:rPr lang="zh-CN" altLang="en-US" sz="1400" dirty="0"/>
              <a:t>，客户去菜市场买菜；</a:t>
            </a:r>
            <a:endParaRPr lang="en-US" altLang="zh-CN" sz="1400" dirty="0"/>
          </a:p>
          <a:p>
            <a:pPr marL="285750" indent="-285750">
              <a:buClr>
                <a:srgbClr val="00B050"/>
              </a:buClr>
              <a:buFont typeface="Wingdings" panose="05000000000000000000" pitchFamily="2" charset="2"/>
              <a:buChar char="v"/>
            </a:pPr>
            <a:endParaRPr lang="en-US" altLang="zh-CN" sz="1400" dirty="0"/>
          </a:p>
          <a:p>
            <a:pPr marL="285750" indent="-285750">
              <a:buClr>
                <a:srgbClr val="00B050"/>
              </a:buClr>
              <a:buFont typeface="Wingdings" panose="05000000000000000000" pitchFamily="2" charset="2"/>
              <a:buChar char="v"/>
            </a:pPr>
            <a:r>
              <a:rPr lang="en-US" altLang="zh-CN" sz="1400" dirty="0" err="1"/>
              <a:t>offerSerivce</a:t>
            </a:r>
            <a:r>
              <a:rPr lang="en-US" altLang="zh-CN" sz="1400" dirty="0"/>
              <a:t>, </a:t>
            </a:r>
            <a:r>
              <a:rPr lang="zh-CN" altLang="en-US" sz="1400" dirty="0"/>
              <a:t>商家在美团提供今日菜单；</a:t>
            </a:r>
            <a:endParaRPr lang="en-US" altLang="zh-CN" sz="1400" dirty="0"/>
          </a:p>
          <a:p>
            <a:pPr marL="285750" indent="-285750">
              <a:buClr>
                <a:srgbClr val="00B050"/>
              </a:buClr>
              <a:buFont typeface="Wingdings" panose="05000000000000000000" pitchFamily="2" charset="2"/>
              <a:buChar char="v"/>
            </a:pPr>
            <a:endParaRPr lang="en-US" altLang="zh-CN" sz="1400" dirty="0"/>
          </a:p>
          <a:p>
            <a:pPr marL="285750" indent="-285750">
              <a:buClr>
                <a:srgbClr val="00B050"/>
              </a:buClr>
              <a:buFont typeface="Wingdings" panose="05000000000000000000" pitchFamily="2" charset="2"/>
              <a:buChar char="v"/>
            </a:pPr>
            <a:r>
              <a:rPr lang="en-US" altLang="zh-CN" sz="1400" dirty="0" err="1"/>
              <a:t>SubscribleEventgroup</a:t>
            </a:r>
            <a:r>
              <a:rPr lang="zh-CN" altLang="en-US" sz="1400" dirty="0"/>
              <a:t>，关注一个公众号，作者每次发布新的作品，会自动推送给订阅者；</a:t>
            </a:r>
            <a:endParaRPr lang="en-US" altLang="zh-CN" sz="1400" dirty="0"/>
          </a:p>
          <a:p>
            <a:endParaRPr lang="en-US" sz="1400" dirty="0"/>
          </a:p>
        </p:txBody>
      </p:sp>
    </p:spTree>
    <p:extLst>
      <p:ext uri="{BB962C8B-B14F-4D97-AF65-F5344CB8AC3E}">
        <p14:creationId xmlns:p14="http://schemas.microsoft.com/office/powerpoint/2010/main" val="2738128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43</a:t>
            </a:fld>
            <a:endParaRPr lang="en-US"/>
          </a:p>
        </p:txBody>
      </p:sp>
      <p:pic>
        <p:nvPicPr>
          <p:cNvPr id="3" name="Picture 2">
            <a:extLst>
              <a:ext uri="{FF2B5EF4-FFF2-40B4-BE49-F238E27FC236}">
                <a16:creationId xmlns:a16="http://schemas.microsoft.com/office/drawing/2014/main" id="{00D34F6F-6675-D426-B7D4-39AF1E7466E1}"/>
              </a:ext>
            </a:extLst>
          </p:cNvPr>
          <p:cNvPicPr>
            <a:picLocks noChangeAspect="1"/>
          </p:cNvPicPr>
          <p:nvPr/>
        </p:nvPicPr>
        <p:blipFill rotWithShape="1">
          <a:blip r:embed="rId2"/>
          <a:srcRect b="4963"/>
          <a:stretch/>
        </p:blipFill>
        <p:spPr>
          <a:xfrm>
            <a:off x="1128583" y="737720"/>
            <a:ext cx="5675163" cy="3790389"/>
          </a:xfrm>
          <a:prstGeom prst="rect">
            <a:avLst/>
          </a:prstGeom>
        </p:spPr>
      </p:pic>
      <p:sp>
        <p:nvSpPr>
          <p:cNvPr id="8" name="TextBox 7">
            <a:extLst>
              <a:ext uri="{FF2B5EF4-FFF2-40B4-BE49-F238E27FC236}">
                <a16:creationId xmlns:a16="http://schemas.microsoft.com/office/drawing/2014/main" id="{4EA00EA4-FE17-303F-0205-B09A4B67051E}"/>
              </a:ext>
            </a:extLst>
          </p:cNvPr>
          <p:cNvSpPr txBox="1"/>
          <p:nvPr/>
        </p:nvSpPr>
        <p:spPr>
          <a:xfrm>
            <a:off x="527187" y="143646"/>
            <a:ext cx="4886061" cy="369332"/>
          </a:xfrm>
          <a:prstGeom prst="rect">
            <a:avLst/>
          </a:prstGeom>
          <a:noFill/>
        </p:spPr>
        <p:txBody>
          <a:bodyPr wrap="square" rtlCol="0">
            <a:spAutoFit/>
          </a:bodyPr>
          <a:lstStyle/>
          <a:p>
            <a:r>
              <a:rPr lang="zh-CN" altLang="en-US" dirty="0"/>
              <a:t>服务寻址与发现流程，可通过</a:t>
            </a:r>
            <a:r>
              <a:rPr lang="en-US" altLang="zh-CN" dirty="0"/>
              <a:t>Method</a:t>
            </a:r>
            <a:r>
              <a:rPr lang="zh-CN" altLang="en-US" dirty="0"/>
              <a:t>通信</a:t>
            </a:r>
            <a:endParaRPr lang="en-US" dirty="0"/>
          </a:p>
        </p:txBody>
      </p:sp>
    </p:spTree>
    <p:extLst>
      <p:ext uri="{BB962C8B-B14F-4D97-AF65-F5344CB8AC3E}">
        <p14:creationId xmlns:p14="http://schemas.microsoft.com/office/powerpoint/2010/main" val="4058680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44</a:t>
            </a:fld>
            <a:endParaRPr lang="en-US"/>
          </a:p>
        </p:txBody>
      </p:sp>
      <p:sp>
        <p:nvSpPr>
          <p:cNvPr id="3" name="TextBox 2">
            <a:extLst>
              <a:ext uri="{FF2B5EF4-FFF2-40B4-BE49-F238E27FC236}">
                <a16:creationId xmlns:a16="http://schemas.microsoft.com/office/drawing/2014/main" id="{B4308C49-97B3-447D-0B1E-E49DAF6B0E38}"/>
              </a:ext>
            </a:extLst>
          </p:cNvPr>
          <p:cNvSpPr txBox="1"/>
          <p:nvPr/>
        </p:nvSpPr>
        <p:spPr>
          <a:xfrm>
            <a:off x="534502" y="171077"/>
            <a:ext cx="4410573" cy="369332"/>
          </a:xfrm>
          <a:prstGeom prst="rect">
            <a:avLst/>
          </a:prstGeom>
          <a:noFill/>
        </p:spPr>
        <p:txBody>
          <a:bodyPr wrap="square" rtlCol="0">
            <a:spAutoFit/>
          </a:bodyPr>
          <a:lstStyle/>
          <a:p>
            <a:r>
              <a:rPr lang="zh-CN" altLang="en-US" dirty="0"/>
              <a:t>服务订阅与</a:t>
            </a:r>
            <a:r>
              <a:rPr lang="en-US" altLang="zh-CN" dirty="0"/>
              <a:t>Event</a:t>
            </a:r>
            <a:r>
              <a:rPr lang="zh-CN" altLang="en-US" dirty="0"/>
              <a:t>通信</a:t>
            </a:r>
            <a:endParaRPr lang="en-US" dirty="0"/>
          </a:p>
        </p:txBody>
      </p:sp>
      <p:pic>
        <p:nvPicPr>
          <p:cNvPr id="8" name="Picture 7">
            <a:extLst>
              <a:ext uri="{FF2B5EF4-FFF2-40B4-BE49-F238E27FC236}">
                <a16:creationId xmlns:a16="http://schemas.microsoft.com/office/drawing/2014/main" id="{18DFA0A4-B4AC-A8E0-BBF5-DB0FCE997EF6}"/>
              </a:ext>
            </a:extLst>
          </p:cNvPr>
          <p:cNvPicPr>
            <a:picLocks noChangeAspect="1"/>
          </p:cNvPicPr>
          <p:nvPr/>
        </p:nvPicPr>
        <p:blipFill>
          <a:blip r:embed="rId2"/>
          <a:stretch>
            <a:fillRect/>
          </a:stretch>
        </p:blipFill>
        <p:spPr>
          <a:xfrm>
            <a:off x="1421218" y="709016"/>
            <a:ext cx="5645265" cy="4012663"/>
          </a:xfrm>
          <a:prstGeom prst="rect">
            <a:avLst/>
          </a:prstGeom>
        </p:spPr>
      </p:pic>
    </p:spTree>
    <p:extLst>
      <p:ext uri="{BB962C8B-B14F-4D97-AF65-F5344CB8AC3E}">
        <p14:creationId xmlns:p14="http://schemas.microsoft.com/office/powerpoint/2010/main" val="3580541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45</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272152" y="68996"/>
            <a:ext cx="5602264" cy="369332"/>
          </a:xfrm>
          <a:prstGeom prst="rect">
            <a:avLst/>
          </a:prstGeom>
          <a:noFill/>
        </p:spPr>
        <p:txBody>
          <a:bodyPr wrap="square">
            <a:spAutoFit/>
          </a:bodyPr>
          <a:lstStyle/>
          <a:p>
            <a:r>
              <a:rPr lang="en-US" altLang="zh-CN" dirty="0"/>
              <a:t>SOME/IP</a:t>
            </a:r>
            <a:r>
              <a:rPr lang="zh-CN" altLang="en-US" dirty="0"/>
              <a:t> </a:t>
            </a:r>
            <a:r>
              <a:rPr lang="en-US" altLang="zh-CN" dirty="0"/>
              <a:t>SD</a:t>
            </a:r>
            <a:r>
              <a:rPr lang="zh-CN" altLang="en-US" dirty="0"/>
              <a:t> 协议报头</a:t>
            </a:r>
            <a:endParaRPr lang="en-US" altLang="zh-CN" dirty="0"/>
          </a:p>
        </p:txBody>
      </p:sp>
      <p:pic>
        <p:nvPicPr>
          <p:cNvPr id="7" name="Picture 2" descr="SOME/IP SD OfferService报文解析">
            <a:extLst>
              <a:ext uri="{FF2B5EF4-FFF2-40B4-BE49-F238E27FC236}">
                <a16:creationId xmlns:a16="http://schemas.microsoft.com/office/drawing/2014/main" id="{5BC10AE5-9D8E-B735-0ACF-7678727E2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555" y="466877"/>
            <a:ext cx="6920534" cy="4587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609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46</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152400" y="1410296"/>
            <a:ext cx="2640489" cy="1815882"/>
          </a:xfrm>
          <a:prstGeom prst="rect">
            <a:avLst/>
          </a:prstGeom>
          <a:noFill/>
        </p:spPr>
        <p:txBody>
          <a:bodyPr wrap="square">
            <a:spAutoFit/>
          </a:bodyPr>
          <a:lstStyle/>
          <a:p>
            <a:pPr algn="just"/>
            <a:r>
              <a:rPr lang="zh-CN" altLang="en-US" sz="1400" dirty="0"/>
              <a:t>由于</a:t>
            </a:r>
            <a:r>
              <a:rPr lang="en-US" altLang="zh-CN" sz="1400" dirty="0"/>
              <a:t>SOME/IP-SD</a:t>
            </a:r>
            <a:r>
              <a:rPr lang="zh-CN" altLang="en-US" sz="1400" dirty="0"/>
              <a:t>报文实际上也只是</a:t>
            </a:r>
            <a:r>
              <a:rPr lang="en-US" altLang="zh-CN" sz="1400" dirty="0"/>
              <a:t>SOME/IP</a:t>
            </a:r>
            <a:r>
              <a:rPr lang="zh-CN" altLang="en-US" sz="1400" dirty="0"/>
              <a:t>报文的一种，只不过是在</a:t>
            </a:r>
            <a:r>
              <a:rPr lang="en-US" altLang="zh-CN" sz="1400" dirty="0"/>
              <a:t>SOME/IP</a:t>
            </a:r>
            <a:r>
              <a:rPr lang="zh-CN" altLang="en-US" sz="1400" dirty="0"/>
              <a:t>标准协议的基础上</a:t>
            </a:r>
            <a:r>
              <a:rPr lang="zh-CN" altLang="en-US" sz="1400" dirty="0">
                <a:highlight>
                  <a:srgbClr val="00FF00"/>
                </a:highlight>
              </a:rPr>
              <a:t>扩展了</a:t>
            </a:r>
            <a:r>
              <a:rPr lang="en-US" altLang="zh-CN" sz="1400" dirty="0">
                <a:highlight>
                  <a:srgbClr val="00FF00"/>
                </a:highlight>
              </a:rPr>
              <a:t>Entry</a:t>
            </a:r>
            <a:r>
              <a:rPr lang="zh-CN" altLang="en-US" sz="1400" dirty="0">
                <a:highlight>
                  <a:srgbClr val="00FF00"/>
                </a:highlight>
              </a:rPr>
              <a:t>，</a:t>
            </a:r>
            <a:r>
              <a:rPr lang="en-US" altLang="zh-CN" sz="1400" dirty="0">
                <a:highlight>
                  <a:srgbClr val="00FF00"/>
                </a:highlight>
              </a:rPr>
              <a:t>Option</a:t>
            </a:r>
            <a:r>
              <a:rPr lang="zh-CN" altLang="en-US" sz="1400" dirty="0">
                <a:highlight>
                  <a:srgbClr val="00FF00"/>
                </a:highlight>
              </a:rPr>
              <a:t>等字段</a:t>
            </a:r>
            <a:r>
              <a:rPr lang="zh-CN" altLang="en-US" sz="1400" dirty="0"/>
              <a:t>，</a:t>
            </a:r>
            <a:r>
              <a:rPr lang="zh-CN" altLang="en-US" sz="1400" dirty="0">
                <a:highlight>
                  <a:srgbClr val="00FFFF"/>
                </a:highlight>
              </a:rPr>
              <a:t>其中</a:t>
            </a:r>
            <a:r>
              <a:rPr lang="en-US" altLang="zh-CN" sz="1400" dirty="0">
                <a:highlight>
                  <a:srgbClr val="00FFFF"/>
                </a:highlight>
              </a:rPr>
              <a:t>Entry</a:t>
            </a:r>
            <a:r>
              <a:rPr lang="zh-CN" altLang="en-US" sz="1400" dirty="0">
                <a:highlight>
                  <a:srgbClr val="00FFFF"/>
                </a:highlight>
              </a:rPr>
              <a:t>用于同步服务实例的状态以及发布</a:t>
            </a:r>
            <a:r>
              <a:rPr lang="en-US" altLang="zh-CN" sz="1400" dirty="0">
                <a:highlight>
                  <a:srgbClr val="00FFFF"/>
                </a:highlight>
              </a:rPr>
              <a:t>/</a:t>
            </a:r>
            <a:r>
              <a:rPr lang="zh-CN" altLang="en-US" sz="1400" dirty="0">
                <a:highlight>
                  <a:srgbClr val="00FFFF"/>
                </a:highlight>
              </a:rPr>
              <a:t>订阅关系的管理，</a:t>
            </a:r>
            <a:r>
              <a:rPr lang="en-US" altLang="zh-CN" sz="1400" dirty="0">
                <a:highlight>
                  <a:srgbClr val="00FFFF"/>
                </a:highlight>
              </a:rPr>
              <a:t>Options</a:t>
            </a:r>
            <a:r>
              <a:rPr lang="zh-CN" altLang="en-US" sz="1400" dirty="0">
                <a:highlight>
                  <a:srgbClr val="00FFFF"/>
                </a:highlight>
              </a:rPr>
              <a:t>则用于传输</a:t>
            </a:r>
            <a:r>
              <a:rPr lang="en-US" altLang="zh-CN" sz="1400" dirty="0">
                <a:highlight>
                  <a:srgbClr val="00FFFF"/>
                </a:highlight>
              </a:rPr>
              <a:t>Entry</a:t>
            </a:r>
            <a:r>
              <a:rPr lang="zh-CN" altLang="en-US" sz="1400" dirty="0">
                <a:highlight>
                  <a:srgbClr val="00FFFF"/>
                </a:highlight>
              </a:rPr>
              <a:t>的附加信息</a:t>
            </a:r>
            <a:r>
              <a:rPr lang="zh-CN" altLang="en-US" sz="1400" dirty="0"/>
              <a:t>。</a:t>
            </a:r>
            <a:endParaRPr lang="en-US" altLang="zh-CN" sz="1400" dirty="0"/>
          </a:p>
        </p:txBody>
      </p:sp>
      <p:pic>
        <p:nvPicPr>
          <p:cNvPr id="4098" name="Picture 2">
            <a:extLst>
              <a:ext uri="{FF2B5EF4-FFF2-40B4-BE49-F238E27FC236}">
                <a16:creationId xmlns:a16="http://schemas.microsoft.com/office/drawing/2014/main" id="{1E2FA4FA-E6EC-9729-C043-A7697DED2D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258" y="696327"/>
            <a:ext cx="6021927" cy="4081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0738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47</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682754" y="276464"/>
            <a:ext cx="2763967" cy="369332"/>
          </a:xfrm>
          <a:prstGeom prst="rect">
            <a:avLst/>
          </a:prstGeom>
          <a:noFill/>
        </p:spPr>
        <p:txBody>
          <a:bodyPr wrap="square">
            <a:spAutoFit/>
          </a:bodyPr>
          <a:lstStyle/>
          <a:p>
            <a:r>
              <a:rPr lang="en-US" altLang="zh-CN" dirty="0"/>
              <a:t>Entry Array </a:t>
            </a:r>
          </a:p>
        </p:txBody>
      </p:sp>
      <p:sp>
        <p:nvSpPr>
          <p:cNvPr id="7" name="TextBox 6">
            <a:extLst>
              <a:ext uri="{FF2B5EF4-FFF2-40B4-BE49-F238E27FC236}">
                <a16:creationId xmlns:a16="http://schemas.microsoft.com/office/drawing/2014/main" id="{B1C8B3A6-AEA3-28E3-5A74-CA567C70789D}"/>
              </a:ext>
            </a:extLst>
          </p:cNvPr>
          <p:cNvSpPr txBox="1"/>
          <p:nvPr/>
        </p:nvSpPr>
        <p:spPr>
          <a:xfrm>
            <a:off x="682754" y="1625599"/>
            <a:ext cx="7633106" cy="1569660"/>
          </a:xfrm>
          <a:prstGeom prst="rect">
            <a:avLst/>
          </a:prstGeom>
          <a:noFill/>
        </p:spPr>
        <p:txBody>
          <a:bodyPr wrap="square">
            <a:spAutoFit/>
          </a:bodyPr>
          <a:lstStyle/>
          <a:p>
            <a:r>
              <a:rPr lang="en-US" sz="1600" dirty="0"/>
              <a:t>Entry Array</a:t>
            </a:r>
            <a:r>
              <a:rPr lang="zh-CN" altLang="en-US" sz="1600" dirty="0"/>
              <a:t>按照</a:t>
            </a:r>
            <a:r>
              <a:rPr lang="en-US" sz="1600" dirty="0"/>
              <a:t>SD</a:t>
            </a:r>
            <a:r>
              <a:rPr lang="zh-CN" altLang="en-US" sz="1600" dirty="0"/>
              <a:t>的定义可分为以下两种：</a:t>
            </a:r>
            <a:endParaRPr lang="en-US" altLang="zh-CN" sz="1600" dirty="0"/>
          </a:p>
          <a:p>
            <a:endParaRPr lang="en-US" altLang="zh-CN" sz="1600" dirty="0"/>
          </a:p>
          <a:p>
            <a:r>
              <a:rPr lang="en-US" sz="1600" dirty="0"/>
              <a:t>Service Type：</a:t>
            </a:r>
            <a:r>
              <a:rPr lang="zh-CN" altLang="en-US" sz="1600" dirty="0"/>
              <a:t>用于</a:t>
            </a:r>
            <a:r>
              <a:rPr lang="en-US" sz="1600" dirty="0" err="1"/>
              <a:t>FindService，OfferService，StopOfferService</a:t>
            </a:r>
            <a:r>
              <a:rPr lang="zh-CN" altLang="en-US" sz="1600" dirty="0"/>
              <a:t>这几种场景；</a:t>
            </a:r>
            <a:endParaRPr lang="en-US" altLang="zh-CN" sz="1600" dirty="0"/>
          </a:p>
          <a:p>
            <a:endParaRPr lang="en-US" altLang="zh-CN" sz="1600" dirty="0"/>
          </a:p>
          <a:p>
            <a:r>
              <a:rPr lang="en-US" sz="1600" dirty="0" err="1"/>
              <a:t>EventGroup</a:t>
            </a:r>
            <a:r>
              <a:rPr lang="en-US" sz="1600" dirty="0"/>
              <a:t> Type： </a:t>
            </a:r>
            <a:r>
              <a:rPr lang="zh-CN" altLang="en-US" sz="1600" dirty="0"/>
              <a:t>用于 </a:t>
            </a:r>
            <a:r>
              <a:rPr lang="en-US" sz="1600" dirty="0" err="1"/>
              <a:t>SubscribeEventgroup</a:t>
            </a:r>
            <a:r>
              <a:rPr lang="en-US" sz="1600" dirty="0"/>
              <a:t>， StopSubscribeEventgroup，SubscribeEventgroupAck，SubscribeEventgroupNack</a:t>
            </a:r>
            <a:r>
              <a:rPr lang="zh-CN" altLang="en-US" sz="1600" dirty="0"/>
              <a:t>这几类场景。</a:t>
            </a:r>
          </a:p>
        </p:txBody>
      </p:sp>
    </p:spTree>
    <p:extLst>
      <p:ext uri="{BB962C8B-B14F-4D97-AF65-F5344CB8AC3E}">
        <p14:creationId xmlns:p14="http://schemas.microsoft.com/office/powerpoint/2010/main" val="3622760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48</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958259" y="1459397"/>
            <a:ext cx="6103925" cy="369332"/>
          </a:xfrm>
          <a:prstGeom prst="rect">
            <a:avLst/>
          </a:prstGeom>
          <a:noFill/>
        </p:spPr>
        <p:txBody>
          <a:bodyPr wrap="square">
            <a:spAutoFit/>
          </a:bodyPr>
          <a:lstStyle/>
          <a:p>
            <a:r>
              <a:rPr lang="en-US" altLang="zh-CN" b="0" i="0" dirty="0">
                <a:solidFill>
                  <a:srgbClr val="F33B45"/>
                </a:solidFill>
                <a:effectLst/>
                <a:latin typeface="-apple-system"/>
              </a:rPr>
              <a:t>Flags= </a:t>
            </a:r>
            <a:r>
              <a:rPr lang="zh-CN" altLang="en-US" b="0" i="0" dirty="0">
                <a:solidFill>
                  <a:srgbClr val="F33B45"/>
                </a:solidFill>
                <a:effectLst/>
                <a:latin typeface="-apple-system"/>
              </a:rPr>
              <a:t>重新启动标志</a:t>
            </a:r>
            <a:r>
              <a:rPr lang="en-US" altLang="zh-CN" b="0" i="0" dirty="0">
                <a:solidFill>
                  <a:srgbClr val="F33B45"/>
                </a:solidFill>
                <a:effectLst/>
                <a:latin typeface="-apple-system"/>
              </a:rPr>
              <a:t>+</a:t>
            </a:r>
            <a:r>
              <a:rPr lang="zh-CN" altLang="en-US" b="0" i="0" dirty="0">
                <a:solidFill>
                  <a:srgbClr val="F33B45"/>
                </a:solidFill>
                <a:effectLst/>
                <a:latin typeface="-apple-system"/>
              </a:rPr>
              <a:t>单播标志</a:t>
            </a:r>
            <a:r>
              <a:rPr lang="en-US" altLang="zh-CN" b="0" i="0" dirty="0">
                <a:solidFill>
                  <a:srgbClr val="F33B45"/>
                </a:solidFill>
                <a:effectLst/>
                <a:latin typeface="-apple-system"/>
              </a:rPr>
              <a:t>+</a:t>
            </a:r>
            <a:r>
              <a:rPr lang="zh-CN" altLang="en-US" b="0" i="0" dirty="0">
                <a:solidFill>
                  <a:srgbClr val="F33B45"/>
                </a:solidFill>
                <a:effectLst/>
                <a:latin typeface="-apple-system"/>
              </a:rPr>
              <a:t>显示初始数据控制标志</a:t>
            </a:r>
            <a:endParaRPr lang="en-US" altLang="zh-CN" dirty="0"/>
          </a:p>
        </p:txBody>
      </p:sp>
      <p:pic>
        <p:nvPicPr>
          <p:cNvPr id="8" name="Picture 7">
            <a:extLst>
              <a:ext uri="{FF2B5EF4-FFF2-40B4-BE49-F238E27FC236}">
                <a16:creationId xmlns:a16="http://schemas.microsoft.com/office/drawing/2014/main" id="{2511A04D-3E05-232A-A152-C23E26320B06}"/>
              </a:ext>
            </a:extLst>
          </p:cNvPr>
          <p:cNvPicPr>
            <a:picLocks noChangeAspect="1"/>
          </p:cNvPicPr>
          <p:nvPr/>
        </p:nvPicPr>
        <p:blipFill rotWithShape="1">
          <a:blip r:embed="rId2"/>
          <a:srcRect t="13340" b="18237"/>
          <a:stretch/>
        </p:blipFill>
        <p:spPr>
          <a:xfrm>
            <a:off x="838200" y="665741"/>
            <a:ext cx="6223984" cy="434034"/>
          </a:xfrm>
          <a:prstGeom prst="rect">
            <a:avLst/>
          </a:prstGeom>
        </p:spPr>
      </p:pic>
      <p:pic>
        <p:nvPicPr>
          <p:cNvPr id="6146" name="Picture 2">
            <a:extLst>
              <a:ext uri="{FF2B5EF4-FFF2-40B4-BE49-F238E27FC236}">
                <a16:creationId xmlns:a16="http://schemas.microsoft.com/office/drawing/2014/main" id="{16267A4A-8F6E-6B64-C16B-16625490F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707" y="2023312"/>
            <a:ext cx="4593928" cy="267703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97F2477-5183-F43D-0F76-30D87F00ED86}"/>
              </a:ext>
            </a:extLst>
          </p:cNvPr>
          <p:cNvSpPr txBox="1"/>
          <p:nvPr/>
        </p:nvSpPr>
        <p:spPr>
          <a:xfrm>
            <a:off x="592935" y="3781434"/>
            <a:ext cx="3423109" cy="646331"/>
          </a:xfrm>
          <a:prstGeom prst="rect">
            <a:avLst/>
          </a:prstGeom>
          <a:noFill/>
        </p:spPr>
        <p:txBody>
          <a:bodyPr wrap="square">
            <a:spAutoFit/>
          </a:bodyPr>
          <a:lstStyle/>
          <a:p>
            <a:r>
              <a:rPr lang="en-US" altLang="zh-CN" dirty="0"/>
              <a:t>Unicast Flag,</a:t>
            </a:r>
            <a:r>
              <a:rPr lang="zh-CN" altLang="en-US" dirty="0"/>
              <a:t>是否支持单播接受</a:t>
            </a:r>
            <a:r>
              <a:rPr lang="en-US" altLang="zh-CN" dirty="0"/>
              <a:t>(=1)</a:t>
            </a:r>
            <a:endParaRPr lang="en-US" dirty="0"/>
          </a:p>
        </p:txBody>
      </p:sp>
      <p:sp>
        <p:nvSpPr>
          <p:cNvPr id="13" name="TextBox 12">
            <a:extLst>
              <a:ext uri="{FF2B5EF4-FFF2-40B4-BE49-F238E27FC236}">
                <a16:creationId xmlns:a16="http://schemas.microsoft.com/office/drawing/2014/main" id="{34CB7A07-F8D6-6869-66D2-3A957803F234}"/>
              </a:ext>
            </a:extLst>
          </p:cNvPr>
          <p:cNvSpPr txBox="1"/>
          <p:nvPr/>
        </p:nvSpPr>
        <p:spPr>
          <a:xfrm>
            <a:off x="592935" y="2224500"/>
            <a:ext cx="3774238" cy="1200329"/>
          </a:xfrm>
          <a:prstGeom prst="rect">
            <a:avLst/>
          </a:prstGeom>
          <a:noFill/>
        </p:spPr>
        <p:txBody>
          <a:bodyPr wrap="square">
            <a:spAutoFit/>
          </a:bodyPr>
          <a:lstStyle/>
          <a:p>
            <a:r>
              <a:rPr lang="en-US" altLang="zh-CN" dirty="0"/>
              <a:t>Reboot Flag</a:t>
            </a:r>
            <a:endParaRPr lang="en-US" dirty="0"/>
          </a:p>
          <a:p>
            <a:r>
              <a:rPr lang="en-US" altLang="zh-CN" dirty="0"/>
              <a:t>1.</a:t>
            </a:r>
            <a:r>
              <a:rPr lang="zh-CN" altLang="en-US" dirty="0"/>
              <a:t>重启时至</a:t>
            </a:r>
            <a:r>
              <a:rPr lang="en-US" altLang="zh-CN" dirty="0"/>
              <a:t>1(</a:t>
            </a:r>
            <a:r>
              <a:rPr lang="zh-CN" altLang="en-US" dirty="0"/>
              <a:t>或上电时</a:t>
            </a:r>
            <a:r>
              <a:rPr lang="en-US" altLang="zh-CN" dirty="0"/>
              <a:t>)</a:t>
            </a:r>
          </a:p>
          <a:p>
            <a:r>
              <a:rPr lang="en-US" dirty="0"/>
              <a:t>2.</a:t>
            </a:r>
            <a:r>
              <a:rPr lang="zh-CN" altLang="en-US" dirty="0"/>
              <a:t>当</a:t>
            </a:r>
            <a:r>
              <a:rPr lang="en-US" altLang="zh-CN" dirty="0"/>
              <a:t>Session ID </a:t>
            </a:r>
            <a:r>
              <a:rPr lang="zh-CN" altLang="en-US" dirty="0"/>
              <a:t>完成从</a:t>
            </a:r>
            <a:r>
              <a:rPr lang="en-US" altLang="zh-CN" dirty="0"/>
              <a:t>1~0xFFFF </a:t>
            </a:r>
            <a:r>
              <a:rPr lang="zh-CN" altLang="en-US" dirty="0"/>
              <a:t>的一个循环之后，</a:t>
            </a:r>
            <a:r>
              <a:rPr lang="en-US" altLang="zh-CN" dirty="0"/>
              <a:t>Reboot</a:t>
            </a:r>
            <a:r>
              <a:rPr lang="zh-CN" altLang="en-US" dirty="0"/>
              <a:t>置</a:t>
            </a:r>
            <a:r>
              <a:rPr lang="en-US" altLang="zh-CN" dirty="0"/>
              <a:t>0</a:t>
            </a:r>
            <a:r>
              <a:rPr lang="zh-CN" altLang="en-US" dirty="0"/>
              <a:t>；</a:t>
            </a:r>
            <a:endParaRPr lang="en-US" altLang="zh-CN" dirty="0"/>
          </a:p>
        </p:txBody>
      </p:sp>
    </p:spTree>
    <p:extLst>
      <p:ext uri="{BB962C8B-B14F-4D97-AF65-F5344CB8AC3E}">
        <p14:creationId xmlns:p14="http://schemas.microsoft.com/office/powerpoint/2010/main" val="9297161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49</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594972" y="364247"/>
            <a:ext cx="2763967" cy="369332"/>
          </a:xfrm>
          <a:prstGeom prst="rect">
            <a:avLst/>
          </a:prstGeom>
          <a:noFill/>
        </p:spPr>
        <p:txBody>
          <a:bodyPr wrap="square">
            <a:spAutoFit/>
          </a:bodyPr>
          <a:lstStyle/>
          <a:p>
            <a:r>
              <a:rPr lang="en-US" altLang="zh-CN" dirty="0"/>
              <a:t>Service Entry Array</a:t>
            </a:r>
          </a:p>
        </p:txBody>
      </p:sp>
      <p:pic>
        <p:nvPicPr>
          <p:cNvPr id="5122" name="Picture 2">
            <a:extLst>
              <a:ext uri="{FF2B5EF4-FFF2-40B4-BE49-F238E27FC236}">
                <a16:creationId xmlns:a16="http://schemas.microsoft.com/office/drawing/2014/main" id="{53F6CB6C-96F3-2DC2-052E-6920931D5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495" y="1113696"/>
            <a:ext cx="6807017" cy="14378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14F0D5B-7FE2-CE09-93C4-B28D766B5D93}"/>
              </a:ext>
            </a:extLst>
          </p:cNvPr>
          <p:cNvSpPr txBox="1"/>
          <p:nvPr/>
        </p:nvSpPr>
        <p:spPr>
          <a:xfrm>
            <a:off x="3789273" y="328791"/>
            <a:ext cx="3518918" cy="584775"/>
          </a:xfrm>
          <a:prstGeom prst="rect">
            <a:avLst/>
          </a:prstGeom>
          <a:noFill/>
        </p:spPr>
        <p:txBody>
          <a:bodyPr wrap="square">
            <a:spAutoFit/>
          </a:bodyPr>
          <a:lstStyle/>
          <a:p>
            <a:r>
              <a:rPr lang="zh-CN" altLang="en-US" sz="1600" b="0" i="0" dirty="0">
                <a:solidFill>
                  <a:srgbClr val="4D4D4D"/>
                </a:solidFill>
                <a:effectLst/>
                <a:latin typeface="-apple-system"/>
              </a:rPr>
              <a:t>一个</a:t>
            </a:r>
            <a:r>
              <a:rPr lang="en-US" altLang="zh-CN" sz="1600" b="0" i="0" dirty="0">
                <a:solidFill>
                  <a:srgbClr val="F33B45"/>
                </a:solidFill>
                <a:effectLst/>
                <a:latin typeface="-apple-system"/>
              </a:rPr>
              <a:t>SD</a:t>
            </a:r>
            <a:r>
              <a:rPr lang="zh-CN" altLang="en-US" sz="1600" b="0" i="0" dirty="0">
                <a:solidFill>
                  <a:srgbClr val="F33B45"/>
                </a:solidFill>
                <a:effectLst/>
                <a:latin typeface="-apple-system"/>
              </a:rPr>
              <a:t>报文</a:t>
            </a:r>
            <a:r>
              <a:rPr lang="zh-CN" altLang="en-US" sz="1600" b="0" i="0" dirty="0">
                <a:solidFill>
                  <a:srgbClr val="4D4D4D"/>
                </a:solidFill>
                <a:effectLst/>
                <a:latin typeface="-apple-system"/>
              </a:rPr>
              <a:t>可能包含多个</a:t>
            </a:r>
            <a:r>
              <a:rPr lang="en-US" altLang="zh-CN" sz="1600" b="0" i="0" dirty="0">
                <a:solidFill>
                  <a:srgbClr val="4D4D4D"/>
                </a:solidFill>
                <a:effectLst/>
                <a:latin typeface="-apple-system"/>
              </a:rPr>
              <a:t>Entry</a:t>
            </a:r>
            <a:r>
              <a:rPr lang="zh-CN" altLang="en-US" sz="1600" b="0" i="0" dirty="0">
                <a:solidFill>
                  <a:srgbClr val="4D4D4D"/>
                </a:solidFill>
                <a:effectLst/>
                <a:latin typeface="-apple-system"/>
              </a:rPr>
              <a:t>，</a:t>
            </a:r>
            <a:r>
              <a:rPr lang="zh-CN" altLang="en-US" sz="1600" b="0" i="0" dirty="0">
                <a:solidFill>
                  <a:srgbClr val="F33B45"/>
                </a:solidFill>
                <a:effectLst/>
                <a:latin typeface="-apple-system"/>
              </a:rPr>
              <a:t>每个</a:t>
            </a:r>
            <a:r>
              <a:rPr lang="en-US" altLang="zh-CN" sz="1600" b="0" i="0" dirty="0">
                <a:solidFill>
                  <a:srgbClr val="F33B45"/>
                </a:solidFill>
                <a:effectLst/>
                <a:latin typeface="-apple-system"/>
              </a:rPr>
              <a:t>Entry</a:t>
            </a:r>
            <a:r>
              <a:rPr lang="zh-CN" altLang="en-US" sz="1600" b="0" i="0" dirty="0">
                <a:solidFill>
                  <a:srgbClr val="F33B45"/>
                </a:solidFill>
                <a:effectLst/>
                <a:latin typeface="-apple-system"/>
              </a:rPr>
              <a:t>大小都是</a:t>
            </a:r>
            <a:r>
              <a:rPr lang="en-US" altLang="zh-CN" sz="1600" b="0" i="0" dirty="0">
                <a:solidFill>
                  <a:srgbClr val="F33B45"/>
                </a:solidFill>
                <a:effectLst/>
                <a:latin typeface="-apple-system"/>
              </a:rPr>
              <a:t>16</a:t>
            </a:r>
            <a:r>
              <a:rPr lang="zh-CN" altLang="en-US" sz="1600" b="0" i="0" dirty="0">
                <a:solidFill>
                  <a:srgbClr val="F33B45"/>
                </a:solidFill>
                <a:effectLst/>
                <a:latin typeface="-apple-system"/>
              </a:rPr>
              <a:t>个字节</a:t>
            </a:r>
            <a:endParaRPr lang="en-US" sz="1600" dirty="0"/>
          </a:p>
        </p:txBody>
      </p:sp>
      <p:sp>
        <p:nvSpPr>
          <p:cNvPr id="11" name="TextBox 10">
            <a:extLst>
              <a:ext uri="{FF2B5EF4-FFF2-40B4-BE49-F238E27FC236}">
                <a16:creationId xmlns:a16="http://schemas.microsoft.com/office/drawing/2014/main" id="{4A323A33-C6CB-950F-FBE4-BC0B7D06D44C}"/>
              </a:ext>
            </a:extLst>
          </p:cNvPr>
          <p:cNvSpPr txBox="1"/>
          <p:nvPr/>
        </p:nvSpPr>
        <p:spPr>
          <a:xfrm>
            <a:off x="467866" y="3167622"/>
            <a:ext cx="3182418" cy="830997"/>
          </a:xfrm>
          <a:prstGeom prst="rect">
            <a:avLst/>
          </a:prstGeom>
          <a:noFill/>
        </p:spPr>
        <p:txBody>
          <a:bodyPr wrap="square">
            <a:spAutoFit/>
          </a:bodyPr>
          <a:lstStyle/>
          <a:p>
            <a:r>
              <a:rPr lang="en-US" sz="1600" dirty="0">
                <a:solidFill>
                  <a:srgbClr val="4D4D4D"/>
                </a:solidFill>
                <a:latin typeface="-apple-system"/>
              </a:rPr>
              <a:t>Type:</a:t>
            </a:r>
            <a:r>
              <a:rPr lang="zh-CN" altLang="en-US" sz="1600" dirty="0">
                <a:solidFill>
                  <a:srgbClr val="4D4D4D"/>
                </a:solidFill>
                <a:latin typeface="-apple-system"/>
              </a:rPr>
              <a:t> 占</a:t>
            </a:r>
            <a:r>
              <a:rPr lang="en-US" altLang="zh-CN" sz="1600" dirty="0">
                <a:solidFill>
                  <a:srgbClr val="4D4D4D"/>
                </a:solidFill>
                <a:latin typeface="-apple-system"/>
              </a:rPr>
              <a:t>8bit, entry</a:t>
            </a:r>
            <a:r>
              <a:rPr lang="zh-CN" altLang="en-US" sz="1600" dirty="0">
                <a:solidFill>
                  <a:srgbClr val="4D4D4D"/>
                </a:solidFill>
                <a:latin typeface="-apple-system"/>
              </a:rPr>
              <a:t>类型</a:t>
            </a:r>
            <a:endParaRPr lang="en-US" altLang="zh-CN" sz="1600" dirty="0">
              <a:solidFill>
                <a:srgbClr val="4D4D4D"/>
              </a:solidFill>
              <a:latin typeface="-apple-system"/>
            </a:endParaRPr>
          </a:p>
          <a:p>
            <a:r>
              <a:rPr lang="en-US" sz="1600" dirty="0">
                <a:solidFill>
                  <a:srgbClr val="4D4D4D"/>
                </a:solidFill>
                <a:latin typeface="-apple-system"/>
              </a:rPr>
              <a:t>TTL:  </a:t>
            </a:r>
            <a:r>
              <a:rPr lang="zh-CN" altLang="en-US" sz="1600" dirty="0">
                <a:solidFill>
                  <a:srgbClr val="4D4D4D"/>
                </a:solidFill>
                <a:latin typeface="-apple-system"/>
              </a:rPr>
              <a:t>占</a:t>
            </a:r>
            <a:r>
              <a:rPr lang="en-US" altLang="zh-CN" sz="1600" dirty="0">
                <a:solidFill>
                  <a:srgbClr val="4D4D4D"/>
                </a:solidFill>
                <a:latin typeface="-apple-system"/>
              </a:rPr>
              <a:t>24bit, Time To Live entry</a:t>
            </a:r>
            <a:r>
              <a:rPr lang="zh-CN" altLang="en-US" sz="1600" dirty="0">
                <a:solidFill>
                  <a:srgbClr val="4D4D4D"/>
                </a:solidFill>
                <a:latin typeface="-apple-system"/>
              </a:rPr>
              <a:t>的生存时间，单位秒；</a:t>
            </a:r>
            <a:endParaRPr lang="en-US" sz="1600" dirty="0"/>
          </a:p>
        </p:txBody>
      </p:sp>
      <p:graphicFrame>
        <p:nvGraphicFramePr>
          <p:cNvPr id="12" name="Table 11">
            <a:extLst>
              <a:ext uri="{FF2B5EF4-FFF2-40B4-BE49-F238E27FC236}">
                <a16:creationId xmlns:a16="http://schemas.microsoft.com/office/drawing/2014/main" id="{594FE785-AAEA-A1E8-B883-FDA5265B63BC}"/>
              </a:ext>
            </a:extLst>
          </p:cNvPr>
          <p:cNvGraphicFramePr>
            <a:graphicFrameLocks noGrp="1"/>
          </p:cNvGraphicFramePr>
          <p:nvPr>
            <p:extLst>
              <p:ext uri="{D42A27DB-BD31-4B8C-83A1-F6EECF244321}">
                <p14:modId xmlns:p14="http://schemas.microsoft.com/office/powerpoint/2010/main" val="280645158"/>
              </p:ext>
            </p:extLst>
          </p:nvPr>
        </p:nvGraphicFramePr>
        <p:xfrm>
          <a:off x="3525926" y="3029622"/>
          <a:ext cx="5420564" cy="1112520"/>
        </p:xfrm>
        <a:graphic>
          <a:graphicData uri="http://schemas.openxmlformats.org/drawingml/2006/table">
            <a:tbl>
              <a:tblPr firstRow="1" bandRow="1">
                <a:tableStyleId>{5C22544A-7EE6-4342-B048-85BDC9FD1C3A}</a:tableStyleId>
              </a:tblPr>
              <a:tblGrid>
                <a:gridCol w="703211">
                  <a:extLst>
                    <a:ext uri="{9D8B030D-6E8A-4147-A177-3AD203B41FA5}">
                      <a16:colId xmlns:a16="http://schemas.microsoft.com/office/drawing/2014/main" val="424034311"/>
                    </a:ext>
                  </a:extLst>
                </a:gridCol>
                <a:gridCol w="2240488">
                  <a:extLst>
                    <a:ext uri="{9D8B030D-6E8A-4147-A177-3AD203B41FA5}">
                      <a16:colId xmlns:a16="http://schemas.microsoft.com/office/drawing/2014/main" val="994391613"/>
                    </a:ext>
                  </a:extLst>
                </a:gridCol>
                <a:gridCol w="2476865">
                  <a:extLst>
                    <a:ext uri="{9D8B030D-6E8A-4147-A177-3AD203B41FA5}">
                      <a16:colId xmlns:a16="http://schemas.microsoft.com/office/drawing/2014/main" val="21715502"/>
                    </a:ext>
                  </a:extLst>
                </a:gridCol>
              </a:tblGrid>
              <a:tr h="370840">
                <a:tc>
                  <a:txBody>
                    <a:bodyPr/>
                    <a:lstStyle/>
                    <a:p>
                      <a:r>
                        <a:rPr lang="en-US" dirty="0"/>
                        <a:t>T</a:t>
                      </a:r>
                      <a:r>
                        <a:rPr lang="en-US" altLang="zh-CN" dirty="0"/>
                        <a:t>ype</a:t>
                      </a:r>
                      <a:endParaRPr lang="en-US" dirty="0"/>
                    </a:p>
                  </a:txBody>
                  <a:tcPr/>
                </a:tc>
                <a:tc>
                  <a:txBody>
                    <a:bodyPr/>
                    <a:lstStyle/>
                    <a:p>
                      <a:r>
                        <a:rPr lang="en-US" dirty="0"/>
                        <a:t>TTL&gt;0</a:t>
                      </a:r>
                    </a:p>
                  </a:txBody>
                  <a:tcPr/>
                </a:tc>
                <a:tc>
                  <a:txBody>
                    <a:bodyPr/>
                    <a:lstStyle/>
                    <a:p>
                      <a:r>
                        <a:rPr lang="en-US" dirty="0"/>
                        <a:t>TTL=0</a:t>
                      </a:r>
                    </a:p>
                  </a:txBody>
                  <a:tcPr/>
                </a:tc>
                <a:extLst>
                  <a:ext uri="{0D108BD9-81ED-4DB2-BD59-A6C34878D82A}">
                    <a16:rowId xmlns:a16="http://schemas.microsoft.com/office/drawing/2014/main" val="3861105986"/>
                  </a:ext>
                </a:extLst>
              </a:tr>
              <a:tr h="370840">
                <a:tc>
                  <a:txBody>
                    <a:bodyPr/>
                    <a:lstStyle/>
                    <a:p>
                      <a:r>
                        <a:rPr lang="en-US" dirty="0"/>
                        <a:t>0x00</a:t>
                      </a:r>
                    </a:p>
                  </a:txBody>
                  <a:tcPr/>
                </a:tc>
                <a:tc>
                  <a:txBody>
                    <a:bodyPr/>
                    <a:lstStyle/>
                    <a:p>
                      <a:r>
                        <a:rPr lang="en-US" dirty="0" err="1"/>
                        <a:t>FindService</a:t>
                      </a:r>
                      <a:r>
                        <a:rPr lang="en-US" dirty="0"/>
                        <a:t> entry</a:t>
                      </a:r>
                    </a:p>
                  </a:txBody>
                  <a:tcPr/>
                </a:tc>
                <a:tc>
                  <a:txBody>
                    <a:bodyPr/>
                    <a:lstStyle/>
                    <a:p>
                      <a:endParaRPr lang="en-US"/>
                    </a:p>
                  </a:txBody>
                  <a:tcPr/>
                </a:tc>
                <a:extLst>
                  <a:ext uri="{0D108BD9-81ED-4DB2-BD59-A6C34878D82A}">
                    <a16:rowId xmlns:a16="http://schemas.microsoft.com/office/drawing/2014/main" val="2943800350"/>
                  </a:ext>
                </a:extLst>
              </a:tr>
              <a:tr h="370840">
                <a:tc>
                  <a:txBody>
                    <a:bodyPr/>
                    <a:lstStyle/>
                    <a:p>
                      <a:r>
                        <a:rPr lang="en-US" dirty="0"/>
                        <a:t>0x01</a:t>
                      </a:r>
                    </a:p>
                  </a:txBody>
                  <a:tcPr/>
                </a:tc>
                <a:tc>
                  <a:txBody>
                    <a:bodyPr/>
                    <a:lstStyle/>
                    <a:p>
                      <a:r>
                        <a:rPr lang="en-US" dirty="0" err="1"/>
                        <a:t>OfferService</a:t>
                      </a:r>
                      <a:r>
                        <a:rPr lang="en-US" dirty="0"/>
                        <a:t> entry</a:t>
                      </a:r>
                    </a:p>
                  </a:txBody>
                  <a:tcPr/>
                </a:tc>
                <a:tc>
                  <a:txBody>
                    <a:bodyPr/>
                    <a:lstStyle/>
                    <a:p>
                      <a:r>
                        <a:rPr lang="en-US" dirty="0" err="1"/>
                        <a:t>stopOfferService</a:t>
                      </a:r>
                      <a:r>
                        <a:rPr lang="en-US" dirty="0"/>
                        <a:t> entry</a:t>
                      </a:r>
                    </a:p>
                  </a:txBody>
                  <a:tcPr/>
                </a:tc>
                <a:extLst>
                  <a:ext uri="{0D108BD9-81ED-4DB2-BD59-A6C34878D82A}">
                    <a16:rowId xmlns:a16="http://schemas.microsoft.com/office/drawing/2014/main" val="4025111297"/>
                  </a:ext>
                </a:extLst>
              </a:tr>
            </a:tbl>
          </a:graphicData>
        </a:graphic>
      </p:graphicFrame>
    </p:spTree>
    <p:extLst>
      <p:ext uri="{BB962C8B-B14F-4D97-AF65-F5344CB8AC3E}">
        <p14:creationId xmlns:p14="http://schemas.microsoft.com/office/powerpoint/2010/main" val="2114306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424220E-997F-5255-2563-4DE1D26CA87C}"/>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0C3BB5F4-F69D-AC28-F553-A825F6389F46}"/>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0E7577C1-93F4-2043-B37C-79E026CDB3B5}"/>
              </a:ext>
            </a:extLst>
          </p:cNvPr>
          <p:cNvSpPr>
            <a:spLocks noGrp="1"/>
          </p:cNvSpPr>
          <p:nvPr>
            <p:ph type="sldNum" sz="quarter" idx="16"/>
          </p:nvPr>
        </p:nvSpPr>
        <p:spPr/>
        <p:txBody>
          <a:bodyPr/>
          <a:lstStyle/>
          <a:p>
            <a:fld id="{F5D92379-A8A0-4F2A-B1DF-F7F7112BE264}" type="slidenum">
              <a:rPr lang="en-US" smtClean="0"/>
              <a:pPr/>
              <a:t>5</a:t>
            </a:fld>
            <a:endParaRPr lang="en-US"/>
          </a:p>
        </p:txBody>
      </p:sp>
      <p:sp>
        <p:nvSpPr>
          <p:cNvPr id="2" name="TextBox 1">
            <a:extLst>
              <a:ext uri="{FF2B5EF4-FFF2-40B4-BE49-F238E27FC236}">
                <a16:creationId xmlns:a16="http://schemas.microsoft.com/office/drawing/2014/main" id="{479CBBBA-CD75-1568-4BBB-F0444507E0AC}"/>
              </a:ext>
            </a:extLst>
          </p:cNvPr>
          <p:cNvSpPr txBox="1"/>
          <p:nvPr/>
        </p:nvSpPr>
        <p:spPr>
          <a:xfrm>
            <a:off x="343815" y="336499"/>
            <a:ext cx="3584448" cy="369332"/>
          </a:xfrm>
          <a:prstGeom prst="rect">
            <a:avLst/>
          </a:prstGeom>
          <a:noFill/>
        </p:spPr>
        <p:txBody>
          <a:bodyPr wrap="square" rtlCol="0">
            <a:spAutoFit/>
          </a:bodyPr>
          <a:lstStyle/>
          <a:p>
            <a:r>
              <a:rPr lang="zh-CN" altLang="en-US" dirty="0"/>
              <a:t>以太网通讯</a:t>
            </a:r>
            <a:endParaRPr lang="en-US" dirty="0"/>
          </a:p>
        </p:txBody>
      </p:sp>
      <p:sp>
        <p:nvSpPr>
          <p:cNvPr id="9" name="TextBox 8">
            <a:extLst>
              <a:ext uri="{FF2B5EF4-FFF2-40B4-BE49-F238E27FC236}">
                <a16:creationId xmlns:a16="http://schemas.microsoft.com/office/drawing/2014/main" id="{DD2DEA1F-9FC5-8123-49A4-651098DCA2E6}"/>
              </a:ext>
            </a:extLst>
          </p:cNvPr>
          <p:cNvSpPr txBox="1"/>
          <p:nvPr/>
        </p:nvSpPr>
        <p:spPr>
          <a:xfrm>
            <a:off x="427392" y="3208714"/>
            <a:ext cx="8258861" cy="1600438"/>
          </a:xfrm>
          <a:prstGeom prst="rect">
            <a:avLst/>
          </a:prstGeom>
          <a:noFill/>
        </p:spPr>
        <p:txBody>
          <a:bodyPr wrap="square" rtlCol="0">
            <a:spAutoFit/>
          </a:bodyPr>
          <a:lstStyle/>
          <a:p>
            <a:r>
              <a:rPr lang="en-US" altLang="zh-CN" sz="1400" dirty="0"/>
              <a:t>1</a:t>
            </a:r>
            <a:r>
              <a:rPr lang="zh-CN" altLang="en-US" sz="1400" dirty="0"/>
              <a:t>、物理层协议有：</a:t>
            </a:r>
            <a:r>
              <a:rPr lang="en-US" altLang="zh-CN" sz="1400" dirty="0"/>
              <a:t>EIA/TIA-232</a:t>
            </a:r>
            <a:r>
              <a:rPr lang="zh-CN" altLang="en-US" sz="1400" dirty="0"/>
              <a:t>， </a:t>
            </a:r>
            <a:r>
              <a:rPr lang="en-US" altLang="zh-CN" sz="1400" dirty="0"/>
              <a:t>EIA/TIA-499</a:t>
            </a:r>
            <a:r>
              <a:rPr lang="zh-CN" altLang="en-US" sz="1400" dirty="0"/>
              <a:t>，</a:t>
            </a:r>
            <a:r>
              <a:rPr lang="en-US" altLang="zh-CN" sz="1400" dirty="0"/>
              <a:t>V.35</a:t>
            </a:r>
            <a:r>
              <a:rPr lang="zh-CN" altLang="en-US" sz="1400" dirty="0"/>
              <a:t>， </a:t>
            </a:r>
            <a:r>
              <a:rPr lang="en-US" altLang="zh-CN" sz="1400" dirty="0"/>
              <a:t>V.24</a:t>
            </a:r>
            <a:r>
              <a:rPr lang="zh-CN" altLang="en-US" sz="1400" dirty="0"/>
              <a:t>，</a:t>
            </a:r>
            <a:r>
              <a:rPr lang="en-US" altLang="zh-CN" sz="1400" dirty="0"/>
              <a:t>RJ45</a:t>
            </a:r>
            <a:r>
              <a:rPr lang="zh-CN" altLang="en-US" sz="1400" dirty="0"/>
              <a:t>， </a:t>
            </a:r>
            <a:r>
              <a:rPr lang="en-US" altLang="zh-CN" sz="1400" dirty="0"/>
              <a:t>Ethernet</a:t>
            </a:r>
            <a:r>
              <a:rPr lang="zh-CN" altLang="en-US" sz="1400" dirty="0"/>
              <a:t>， </a:t>
            </a:r>
            <a:r>
              <a:rPr lang="en-US" altLang="zh-CN" sz="1400" dirty="0"/>
              <a:t>802.3</a:t>
            </a:r>
          </a:p>
          <a:p>
            <a:r>
              <a:rPr lang="en-US" altLang="zh-CN" sz="1400" dirty="0"/>
              <a:t>2</a:t>
            </a:r>
            <a:r>
              <a:rPr lang="zh-CN" altLang="en-US" sz="1400" dirty="0"/>
              <a:t>、数据链路层协议有：</a:t>
            </a:r>
            <a:r>
              <a:rPr lang="en-US" altLang="zh-CN" sz="1400" dirty="0"/>
              <a:t>Frame Relay</a:t>
            </a:r>
            <a:r>
              <a:rPr lang="zh-CN" altLang="en-US" sz="1400" dirty="0"/>
              <a:t>，</a:t>
            </a:r>
            <a:r>
              <a:rPr lang="en-US" altLang="zh-CN" sz="1400" dirty="0"/>
              <a:t>HDLC</a:t>
            </a:r>
            <a:r>
              <a:rPr lang="zh-CN" altLang="en-US" sz="1400" dirty="0"/>
              <a:t>，</a:t>
            </a:r>
            <a:r>
              <a:rPr lang="en-US" altLang="zh-CN" sz="1400" dirty="0"/>
              <a:t>PPP</a:t>
            </a:r>
            <a:r>
              <a:rPr lang="zh-CN" altLang="en-US" sz="1400" dirty="0"/>
              <a:t>， </a:t>
            </a:r>
            <a:r>
              <a:rPr lang="en-US" altLang="zh-CN" sz="1400" dirty="0"/>
              <a:t>IEEE 802.3/802.2</a:t>
            </a:r>
          </a:p>
          <a:p>
            <a:r>
              <a:rPr lang="en-US" altLang="zh-CN" sz="1400" dirty="0"/>
              <a:t>3</a:t>
            </a:r>
            <a:r>
              <a:rPr lang="zh-CN" altLang="en-US" sz="1400" dirty="0"/>
              <a:t>、网络层协议有：</a:t>
            </a:r>
            <a:r>
              <a:rPr lang="en-US" altLang="zh-CN" sz="1400" dirty="0"/>
              <a:t>IP</a:t>
            </a:r>
            <a:r>
              <a:rPr lang="zh-CN" altLang="en-US" sz="1400" dirty="0"/>
              <a:t>，</a:t>
            </a:r>
            <a:r>
              <a:rPr lang="en-US" altLang="zh-CN" sz="1400" dirty="0"/>
              <a:t>IPX</a:t>
            </a:r>
            <a:r>
              <a:rPr lang="zh-CN" altLang="en-US" sz="1400" dirty="0"/>
              <a:t>，</a:t>
            </a:r>
            <a:r>
              <a:rPr lang="en-US" altLang="zh-CN" sz="1400" dirty="0"/>
              <a:t>AppleTalk DDP</a:t>
            </a:r>
          </a:p>
          <a:p>
            <a:r>
              <a:rPr lang="en-US" altLang="zh-CN" sz="1400" dirty="0"/>
              <a:t>4</a:t>
            </a:r>
            <a:r>
              <a:rPr lang="zh-CN" altLang="en-US" sz="1400" dirty="0"/>
              <a:t>、传输层协议有：</a:t>
            </a:r>
            <a:r>
              <a:rPr lang="en-US" altLang="zh-CN" sz="1400" dirty="0"/>
              <a:t>TCP</a:t>
            </a:r>
            <a:r>
              <a:rPr lang="zh-CN" altLang="en-US" sz="1400" dirty="0"/>
              <a:t>，</a:t>
            </a:r>
            <a:r>
              <a:rPr lang="en-US" altLang="zh-CN" sz="1400" dirty="0"/>
              <a:t>UDP</a:t>
            </a:r>
            <a:r>
              <a:rPr lang="zh-CN" altLang="en-US" sz="1400" dirty="0"/>
              <a:t>，</a:t>
            </a:r>
            <a:r>
              <a:rPr lang="en-US" altLang="zh-CN" sz="1400" dirty="0"/>
              <a:t>SPX</a:t>
            </a:r>
            <a:r>
              <a:rPr lang="zh-CN" altLang="en-US" sz="1400" dirty="0"/>
              <a:t>，</a:t>
            </a:r>
            <a:r>
              <a:rPr lang="en-US" altLang="zh-CN" sz="1400" dirty="0"/>
              <a:t>ICMP</a:t>
            </a:r>
          </a:p>
          <a:p>
            <a:r>
              <a:rPr lang="en-US" altLang="zh-CN" sz="1400" dirty="0"/>
              <a:t>5</a:t>
            </a:r>
            <a:r>
              <a:rPr lang="zh-CN" altLang="en-US" sz="1400" dirty="0"/>
              <a:t>、会话层协议有：</a:t>
            </a:r>
            <a:r>
              <a:rPr lang="en-US" altLang="zh-CN" sz="1400" dirty="0"/>
              <a:t>RPC</a:t>
            </a:r>
            <a:r>
              <a:rPr lang="zh-CN" altLang="en-US" sz="1400" dirty="0"/>
              <a:t>，</a:t>
            </a:r>
            <a:r>
              <a:rPr lang="en-US" altLang="zh-CN" sz="1400" dirty="0"/>
              <a:t>SQL</a:t>
            </a:r>
            <a:r>
              <a:rPr lang="zh-CN" altLang="en-US" sz="1400" dirty="0"/>
              <a:t>，</a:t>
            </a:r>
            <a:r>
              <a:rPr lang="en-US" altLang="zh-CN" sz="1400" dirty="0"/>
              <a:t>NFS</a:t>
            </a:r>
            <a:r>
              <a:rPr lang="zh-CN" altLang="en-US" sz="1400" dirty="0"/>
              <a:t>，</a:t>
            </a:r>
            <a:r>
              <a:rPr lang="en-US" altLang="zh-CN" sz="1400" dirty="0"/>
              <a:t>NetBIOS</a:t>
            </a:r>
            <a:r>
              <a:rPr lang="zh-CN" altLang="en-US" sz="1400" dirty="0"/>
              <a:t>，</a:t>
            </a:r>
            <a:r>
              <a:rPr lang="en-US" altLang="zh-CN" sz="1400" dirty="0"/>
              <a:t>names</a:t>
            </a:r>
            <a:r>
              <a:rPr lang="zh-CN" altLang="en-US" sz="1400" dirty="0"/>
              <a:t>，</a:t>
            </a:r>
            <a:r>
              <a:rPr lang="en-US" altLang="zh-CN" sz="1400" dirty="0"/>
              <a:t>AppleTalk</a:t>
            </a:r>
          </a:p>
          <a:p>
            <a:r>
              <a:rPr lang="en-US" altLang="zh-CN" sz="1400" dirty="0"/>
              <a:t>6</a:t>
            </a:r>
            <a:r>
              <a:rPr lang="zh-CN" altLang="en-US" sz="1400" dirty="0"/>
              <a:t>、表示层协议有：</a:t>
            </a:r>
            <a:r>
              <a:rPr lang="en-US" altLang="zh-CN" sz="1400" dirty="0"/>
              <a:t>TIFF</a:t>
            </a:r>
            <a:r>
              <a:rPr lang="zh-CN" altLang="en-US" sz="1400" dirty="0"/>
              <a:t>，</a:t>
            </a:r>
            <a:r>
              <a:rPr lang="en-US" altLang="zh-CN" sz="1400" dirty="0"/>
              <a:t>GIF</a:t>
            </a:r>
            <a:r>
              <a:rPr lang="zh-CN" altLang="en-US" sz="1400" dirty="0"/>
              <a:t>，</a:t>
            </a:r>
            <a:r>
              <a:rPr lang="en-US" altLang="zh-CN" sz="1400" dirty="0"/>
              <a:t>JPEG</a:t>
            </a:r>
            <a:r>
              <a:rPr lang="zh-CN" altLang="en-US" sz="1400" dirty="0"/>
              <a:t>，</a:t>
            </a:r>
            <a:r>
              <a:rPr lang="en-US" altLang="zh-CN" sz="1400" dirty="0"/>
              <a:t>PICT</a:t>
            </a:r>
            <a:r>
              <a:rPr lang="zh-CN" altLang="en-US" sz="1400" dirty="0"/>
              <a:t>，</a:t>
            </a:r>
            <a:r>
              <a:rPr lang="en-US" altLang="zh-CN" sz="1400" dirty="0"/>
              <a:t>ASCII</a:t>
            </a:r>
            <a:r>
              <a:rPr lang="zh-CN" altLang="en-US" sz="1400" dirty="0"/>
              <a:t>，</a:t>
            </a:r>
            <a:r>
              <a:rPr lang="en-US" altLang="zh-CN" sz="1400" dirty="0"/>
              <a:t>EBCDIC</a:t>
            </a:r>
            <a:r>
              <a:rPr lang="zh-CN" altLang="en-US" sz="1400" dirty="0"/>
              <a:t>，</a:t>
            </a:r>
            <a:r>
              <a:rPr lang="en-US" altLang="zh-CN" sz="1400" dirty="0"/>
              <a:t>encryption</a:t>
            </a:r>
          </a:p>
          <a:p>
            <a:r>
              <a:rPr lang="en-US" altLang="zh-CN" sz="1400" dirty="0"/>
              <a:t>7</a:t>
            </a:r>
            <a:r>
              <a:rPr lang="zh-CN" altLang="en-US" sz="1400" dirty="0"/>
              <a:t>、应用层协议有：</a:t>
            </a:r>
            <a:r>
              <a:rPr lang="en-US" altLang="zh-CN" sz="1400" dirty="0"/>
              <a:t>FTP</a:t>
            </a:r>
            <a:r>
              <a:rPr lang="zh-CN" altLang="en-US" sz="1400" dirty="0"/>
              <a:t>，</a:t>
            </a:r>
            <a:r>
              <a:rPr lang="en-US" altLang="zh-CN" sz="1400" dirty="0"/>
              <a:t>WWW</a:t>
            </a:r>
            <a:r>
              <a:rPr lang="zh-CN" altLang="en-US" sz="1400" dirty="0"/>
              <a:t>，</a:t>
            </a:r>
            <a:r>
              <a:rPr lang="en-US" altLang="zh-CN" sz="1400" dirty="0"/>
              <a:t>Telnet</a:t>
            </a:r>
            <a:r>
              <a:rPr lang="zh-CN" altLang="en-US" sz="1400" dirty="0"/>
              <a:t>，</a:t>
            </a:r>
            <a:r>
              <a:rPr lang="en-US" altLang="zh-CN" sz="1400" dirty="0"/>
              <a:t>NFS</a:t>
            </a:r>
            <a:r>
              <a:rPr lang="zh-CN" altLang="en-US" sz="1400" dirty="0"/>
              <a:t>，</a:t>
            </a:r>
            <a:r>
              <a:rPr lang="en-US" altLang="zh-CN" sz="1400" dirty="0"/>
              <a:t>SMTP</a:t>
            </a:r>
            <a:r>
              <a:rPr lang="zh-CN" altLang="en-US" sz="1400" dirty="0"/>
              <a:t>，</a:t>
            </a:r>
            <a:r>
              <a:rPr lang="en-US" altLang="zh-CN" sz="1400" dirty="0"/>
              <a:t>Gateway</a:t>
            </a:r>
            <a:r>
              <a:rPr lang="zh-CN" altLang="en-US" sz="1400" dirty="0"/>
              <a:t>，</a:t>
            </a:r>
            <a:r>
              <a:rPr lang="en-US" altLang="zh-CN" sz="1400" dirty="0"/>
              <a:t>SNMP</a:t>
            </a:r>
            <a:r>
              <a:rPr lang="zh-CN" altLang="en-US" sz="1400" dirty="0"/>
              <a:t>，</a:t>
            </a:r>
            <a:r>
              <a:rPr lang="en-US" altLang="zh-CN" sz="1400" dirty="0"/>
              <a:t>HTTP</a:t>
            </a:r>
          </a:p>
        </p:txBody>
      </p:sp>
      <p:pic>
        <p:nvPicPr>
          <p:cNvPr id="7" name="Picture 6">
            <a:extLst>
              <a:ext uri="{FF2B5EF4-FFF2-40B4-BE49-F238E27FC236}">
                <a16:creationId xmlns:a16="http://schemas.microsoft.com/office/drawing/2014/main" id="{43DEE6FD-E2C0-A917-94EF-ED7935431870}"/>
              </a:ext>
            </a:extLst>
          </p:cNvPr>
          <p:cNvPicPr>
            <a:picLocks noChangeAspect="1"/>
          </p:cNvPicPr>
          <p:nvPr/>
        </p:nvPicPr>
        <p:blipFill>
          <a:blip r:embed="rId2"/>
          <a:stretch>
            <a:fillRect/>
          </a:stretch>
        </p:blipFill>
        <p:spPr>
          <a:xfrm>
            <a:off x="427392" y="934870"/>
            <a:ext cx="7455283" cy="2044805"/>
          </a:xfrm>
          <a:prstGeom prst="rect">
            <a:avLst/>
          </a:prstGeom>
        </p:spPr>
      </p:pic>
    </p:spTree>
    <p:extLst>
      <p:ext uri="{BB962C8B-B14F-4D97-AF65-F5344CB8AC3E}">
        <p14:creationId xmlns:p14="http://schemas.microsoft.com/office/powerpoint/2010/main" val="2357427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50</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594972" y="364247"/>
            <a:ext cx="2763967" cy="369332"/>
          </a:xfrm>
          <a:prstGeom prst="rect">
            <a:avLst/>
          </a:prstGeom>
          <a:noFill/>
        </p:spPr>
        <p:txBody>
          <a:bodyPr wrap="square">
            <a:spAutoFit/>
          </a:bodyPr>
          <a:lstStyle/>
          <a:p>
            <a:r>
              <a:rPr lang="en-US" altLang="zh-CN" dirty="0"/>
              <a:t>Service Entry Array</a:t>
            </a:r>
          </a:p>
        </p:txBody>
      </p:sp>
      <p:pic>
        <p:nvPicPr>
          <p:cNvPr id="5122" name="Picture 2">
            <a:extLst>
              <a:ext uri="{FF2B5EF4-FFF2-40B4-BE49-F238E27FC236}">
                <a16:creationId xmlns:a16="http://schemas.microsoft.com/office/drawing/2014/main" id="{53F6CB6C-96F3-2DC2-052E-6920931D5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495" y="1113696"/>
            <a:ext cx="6807017" cy="14378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14F0D5B-7FE2-CE09-93C4-B28D766B5D93}"/>
              </a:ext>
            </a:extLst>
          </p:cNvPr>
          <p:cNvSpPr txBox="1"/>
          <p:nvPr/>
        </p:nvSpPr>
        <p:spPr>
          <a:xfrm>
            <a:off x="3789273" y="328791"/>
            <a:ext cx="3518918" cy="584775"/>
          </a:xfrm>
          <a:prstGeom prst="rect">
            <a:avLst/>
          </a:prstGeom>
          <a:noFill/>
        </p:spPr>
        <p:txBody>
          <a:bodyPr wrap="square">
            <a:spAutoFit/>
          </a:bodyPr>
          <a:lstStyle/>
          <a:p>
            <a:r>
              <a:rPr lang="zh-CN" altLang="en-US" sz="1600" b="0" i="0" dirty="0">
                <a:solidFill>
                  <a:srgbClr val="4D4D4D"/>
                </a:solidFill>
                <a:effectLst/>
                <a:latin typeface="-apple-system"/>
              </a:rPr>
              <a:t>一个</a:t>
            </a:r>
            <a:r>
              <a:rPr lang="en-US" altLang="zh-CN" sz="1600" b="0" i="0" dirty="0">
                <a:solidFill>
                  <a:srgbClr val="F33B45"/>
                </a:solidFill>
                <a:effectLst/>
                <a:latin typeface="-apple-system"/>
              </a:rPr>
              <a:t>SD</a:t>
            </a:r>
            <a:r>
              <a:rPr lang="zh-CN" altLang="en-US" sz="1600" b="0" i="0" dirty="0">
                <a:solidFill>
                  <a:srgbClr val="F33B45"/>
                </a:solidFill>
                <a:effectLst/>
                <a:latin typeface="-apple-system"/>
              </a:rPr>
              <a:t>报文</a:t>
            </a:r>
            <a:r>
              <a:rPr lang="zh-CN" altLang="en-US" sz="1600" b="0" i="0" dirty="0">
                <a:solidFill>
                  <a:srgbClr val="4D4D4D"/>
                </a:solidFill>
                <a:effectLst/>
                <a:latin typeface="-apple-system"/>
              </a:rPr>
              <a:t>可能包含多个</a:t>
            </a:r>
            <a:r>
              <a:rPr lang="en-US" altLang="zh-CN" sz="1600" b="0" i="0" dirty="0">
                <a:solidFill>
                  <a:srgbClr val="4D4D4D"/>
                </a:solidFill>
                <a:effectLst/>
                <a:latin typeface="-apple-system"/>
              </a:rPr>
              <a:t>Entry</a:t>
            </a:r>
            <a:r>
              <a:rPr lang="zh-CN" altLang="en-US" sz="1600" b="0" i="0" dirty="0">
                <a:solidFill>
                  <a:srgbClr val="4D4D4D"/>
                </a:solidFill>
                <a:effectLst/>
                <a:latin typeface="-apple-system"/>
              </a:rPr>
              <a:t>，</a:t>
            </a:r>
            <a:r>
              <a:rPr lang="zh-CN" altLang="en-US" sz="1600" b="0" i="0" dirty="0">
                <a:solidFill>
                  <a:srgbClr val="F33B45"/>
                </a:solidFill>
                <a:effectLst/>
                <a:latin typeface="-apple-system"/>
              </a:rPr>
              <a:t>每个</a:t>
            </a:r>
            <a:r>
              <a:rPr lang="en-US" altLang="zh-CN" sz="1600" b="0" i="0" dirty="0">
                <a:solidFill>
                  <a:srgbClr val="F33B45"/>
                </a:solidFill>
                <a:effectLst/>
                <a:latin typeface="-apple-system"/>
              </a:rPr>
              <a:t>Entry</a:t>
            </a:r>
            <a:r>
              <a:rPr lang="zh-CN" altLang="en-US" sz="1600" b="0" i="0" dirty="0">
                <a:solidFill>
                  <a:srgbClr val="F33B45"/>
                </a:solidFill>
                <a:effectLst/>
                <a:latin typeface="-apple-system"/>
              </a:rPr>
              <a:t>大小都是</a:t>
            </a:r>
            <a:r>
              <a:rPr lang="en-US" altLang="zh-CN" sz="1600" b="0" i="0" dirty="0">
                <a:solidFill>
                  <a:srgbClr val="F33B45"/>
                </a:solidFill>
                <a:effectLst/>
                <a:latin typeface="-apple-system"/>
              </a:rPr>
              <a:t>16</a:t>
            </a:r>
            <a:r>
              <a:rPr lang="zh-CN" altLang="en-US" sz="1600" b="0" i="0" dirty="0">
                <a:solidFill>
                  <a:srgbClr val="F33B45"/>
                </a:solidFill>
                <a:effectLst/>
                <a:latin typeface="-apple-system"/>
              </a:rPr>
              <a:t>个字节</a:t>
            </a:r>
            <a:endParaRPr lang="en-US" sz="1600" dirty="0"/>
          </a:p>
        </p:txBody>
      </p:sp>
      <p:sp>
        <p:nvSpPr>
          <p:cNvPr id="11" name="TextBox 10">
            <a:extLst>
              <a:ext uri="{FF2B5EF4-FFF2-40B4-BE49-F238E27FC236}">
                <a16:creationId xmlns:a16="http://schemas.microsoft.com/office/drawing/2014/main" id="{4A323A33-C6CB-950F-FBE4-BC0B7D06D44C}"/>
              </a:ext>
            </a:extLst>
          </p:cNvPr>
          <p:cNvSpPr txBox="1"/>
          <p:nvPr/>
        </p:nvSpPr>
        <p:spPr>
          <a:xfrm>
            <a:off x="309983" y="3327078"/>
            <a:ext cx="3613709" cy="830997"/>
          </a:xfrm>
          <a:prstGeom prst="rect">
            <a:avLst/>
          </a:prstGeom>
          <a:noFill/>
        </p:spPr>
        <p:txBody>
          <a:bodyPr wrap="square">
            <a:spAutoFit/>
          </a:bodyPr>
          <a:lstStyle/>
          <a:p>
            <a:r>
              <a:rPr lang="en-US" sz="1600" dirty="0">
                <a:solidFill>
                  <a:srgbClr val="4D4D4D"/>
                </a:solidFill>
                <a:latin typeface="-apple-system"/>
              </a:rPr>
              <a:t>Service ID:</a:t>
            </a:r>
            <a:r>
              <a:rPr lang="zh-CN" altLang="en-US" sz="1600" dirty="0">
                <a:solidFill>
                  <a:srgbClr val="4D4D4D"/>
                </a:solidFill>
                <a:latin typeface="-apple-system"/>
              </a:rPr>
              <a:t> 区分不同服务，和</a:t>
            </a:r>
            <a:r>
              <a:rPr lang="en-US" altLang="zh-CN" sz="1600" dirty="0">
                <a:solidFill>
                  <a:srgbClr val="4D4D4D"/>
                </a:solidFill>
                <a:latin typeface="-apple-system"/>
              </a:rPr>
              <a:t>SOME/IP </a:t>
            </a:r>
            <a:r>
              <a:rPr lang="zh-CN" altLang="en-US" sz="1600" dirty="0">
                <a:solidFill>
                  <a:srgbClr val="4D4D4D"/>
                </a:solidFill>
                <a:latin typeface="-apple-system"/>
              </a:rPr>
              <a:t>报头中的含义一样；</a:t>
            </a:r>
            <a:endParaRPr lang="en-US" altLang="zh-CN" sz="1600" dirty="0">
              <a:solidFill>
                <a:srgbClr val="4D4D4D"/>
              </a:solidFill>
              <a:latin typeface="-apple-system"/>
            </a:endParaRPr>
          </a:p>
          <a:p>
            <a:r>
              <a:rPr lang="en-US" sz="1600" dirty="0">
                <a:solidFill>
                  <a:srgbClr val="4D4D4D"/>
                </a:solidFill>
                <a:latin typeface="-apple-system"/>
              </a:rPr>
              <a:t>I</a:t>
            </a:r>
            <a:r>
              <a:rPr lang="en-US" altLang="zh-CN" sz="1600" dirty="0">
                <a:solidFill>
                  <a:srgbClr val="4D4D4D"/>
                </a:solidFill>
                <a:latin typeface="-apple-system"/>
              </a:rPr>
              <a:t>nstance ID</a:t>
            </a:r>
            <a:r>
              <a:rPr lang="en-US" sz="1600" dirty="0">
                <a:solidFill>
                  <a:srgbClr val="4D4D4D"/>
                </a:solidFill>
                <a:latin typeface="-apple-system"/>
              </a:rPr>
              <a:t>:  </a:t>
            </a:r>
            <a:r>
              <a:rPr lang="zh-CN" altLang="en-US" sz="1600" dirty="0">
                <a:solidFill>
                  <a:srgbClr val="4D4D4D"/>
                </a:solidFill>
                <a:latin typeface="-apple-system"/>
              </a:rPr>
              <a:t>区分同一服务的不同实例</a:t>
            </a:r>
            <a:endParaRPr lang="en-US" sz="1600" dirty="0"/>
          </a:p>
        </p:txBody>
      </p:sp>
      <p:graphicFrame>
        <p:nvGraphicFramePr>
          <p:cNvPr id="3" name="Table 2">
            <a:extLst>
              <a:ext uri="{FF2B5EF4-FFF2-40B4-BE49-F238E27FC236}">
                <a16:creationId xmlns:a16="http://schemas.microsoft.com/office/drawing/2014/main" id="{2C681C40-A3BE-2352-B8EF-A48D15E3552B}"/>
              </a:ext>
            </a:extLst>
          </p:cNvPr>
          <p:cNvGraphicFramePr>
            <a:graphicFrameLocks noGrp="1"/>
          </p:cNvGraphicFramePr>
          <p:nvPr>
            <p:extLst>
              <p:ext uri="{D42A27DB-BD31-4B8C-83A1-F6EECF244321}">
                <p14:modId xmlns:p14="http://schemas.microsoft.com/office/powerpoint/2010/main" val="1491327068"/>
              </p:ext>
            </p:extLst>
          </p:nvPr>
        </p:nvGraphicFramePr>
        <p:xfrm>
          <a:off x="3883458" y="3132320"/>
          <a:ext cx="5118202" cy="1112520"/>
        </p:xfrm>
        <a:graphic>
          <a:graphicData uri="http://schemas.openxmlformats.org/drawingml/2006/table">
            <a:tbl>
              <a:tblPr firstRow="1" bandRow="1">
                <a:tableStyleId>{5C22544A-7EE6-4342-B048-85BDC9FD1C3A}</a:tableStyleId>
              </a:tblPr>
              <a:tblGrid>
                <a:gridCol w="1521561">
                  <a:extLst>
                    <a:ext uri="{9D8B030D-6E8A-4147-A177-3AD203B41FA5}">
                      <a16:colId xmlns:a16="http://schemas.microsoft.com/office/drawing/2014/main" val="2174912738"/>
                    </a:ext>
                  </a:extLst>
                </a:gridCol>
                <a:gridCol w="3596641">
                  <a:extLst>
                    <a:ext uri="{9D8B030D-6E8A-4147-A177-3AD203B41FA5}">
                      <a16:colId xmlns:a16="http://schemas.microsoft.com/office/drawing/2014/main" val="1401203750"/>
                    </a:ext>
                  </a:extLst>
                </a:gridCol>
              </a:tblGrid>
              <a:tr h="370840">
                <a:tc>
                  <a:txBody>
                    <a:bodyPr/>
                    <a:lstStyle/>
                    <a:p>
                      <a:r>
                        <a:rPr lang="en-US" dirty="0"/>
                        <a:t>Instance ID</a:t>
                      </a:r>
                    </a:p>
                  </a:txBody>
                  <a:tcPr/>
                </a:tc>
                <a:tc>
                  <a:txBody>
                    <a:bodyPr/>
                    <a:lstStyle/>
                    <a:p>
                      <a:r>
                        <a:rPr lang="zh-CN" altLang="en-US" dirty="0"/>
                        <a:t>描述</a:t>
                      </a:r>
                      <a:endParaRPr lang="en-US" dirty="0"/>
                    </a:p>
                  </a:txBody>
                  <a:tcPr/>
                </a:tc>
                <a:extLst>
                  <a:ext uri="{0D108BD9-81ED-4DB2-BD59-A6C34878D82A}">
                    <a16:rowId xmlns:a16="http://schemas.microsoft.com/office/drawing/2014/main" val="2654767644"/>
                  </a:ext>
                </a:extLst>
              </a:tr>
              <a:tr h="370840">
                <a:tc>
                  <a:txBody>
                    <a:bodyPr/>
                    <a:lstStyle/>
                    <a:p>
                      <a:r>
                        <a:rPr lang="en-US" dirty="0"/>
                        <a:t>0</a:t>
                      </a:r>
                      <a:r>
                        <a:rPr lang="en-US" altLang="zh-CN" dirty="0"/>
                        <a:t>x0000</a:t>
                      </a:r>
                      <a:endParaRPr lang="en-US" dirty="0"/>
                    </a:p>
                  </a:txBody>
                  <a:tcPr/>
                </a:tc>
                <a:tc>
                  <a:txBody>
                    <a:bodyPr/>
                    <a:lstStyle/>
                    <a:p>
                      <a:r>
                        <a:rPr lang="zh-CN" altLang="en-US" dirty="0"/>
                        <a:t>预留</a:t>
                      </a:r>
                      <a:r>
                        <a:rPr lang="en-US" altLang="zh-CN" dirty="0"/>
                        <a:t>Reserved</a:t>
                      </a:r>
                      <a:endParaRPr lang="en-US" dirty="0"/>
                    </a:p>
                  </a:txBody>
                  <a:tcPr/>
                </a:tc>
                <a:extLst>
                  <a:ext uri="{0D108BD9-81ED-4DB2-BD59-A6C34878D82A}">
                    <a16:rowId xmlns:a16="http://schemas.microsoft.com/office/drawing/2014/main" val="4212471474"/>
                  </a:ext>
                </a:extLst>
              </a:tr>
              <a:tr h="370840">
                <a:tc>
                  <a:txBody>
                    <a:bodyPr/>
                    <a:lstStyle/>
                    <a:p>
                      <a:r>
                        <a:rPr lang="en-US" dirty="0"/>
                        <a:t>0xFFFF</a:t>
                      </a:r>
                    </a:p>
                  </a:txBody>
                  <a:tcPr/>
                </a:tc>
                <a:tc>
                  <a:txBody>
                    <a:bodyPr/>
                    <a:lstStyle/>
                    <a:p>
                      <a:r>
                        <a:rPr lang="zh-CN" altLang="en-US" dirty="0"/>
                        <a:t>所有服务实例</a:t>
                      </a:r>
                      <a:r>
                        <a:rPr lang="en-US" altLang="zh-CN" dirty="0"/>
                        <a:t>all service instance</a:t>
                      </a:r>
                      <a:endParaRPr lang="en-US" dirty="0"/>
                    </a:p>
                  </a:txBody>
                  <a:tcPr/>
                </a:tc>
                <a:extLst>
                  <a:ext uri="{0D108BD9-81ED-4DB2-BD59-A6C34878D82A}">
                    <a16:rowId xmlns:a16="http://schemas.microsoft.com/office/drawing/2014/main" val="3485388166"/>
                  </a:ext>
                </a:extLst>
              </a:tr>
            </a:tbl>
          </a:graphicData>
        </a:graphic>
      </p:graphicFrame>
    </p:spTree>
    <p:extLst>
      <p:ext uri="{BB962C8B-B14F-4D97-AF65-F5344CB8AC3E}">
        <p14:creationId xmlns:p14="http://schemas.microsoft.com/office/powerpoint/2010/main" val="682031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51</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594972" y="364247"/>
            <a:ext cx="2763967" cy="369332"/>
          </a:xfrm>
          <a:prstGeom prst="rect">
            <a:avLst/>
          </a:prstGeom>
          <a:noFill/>
        </p:spPr>
        <p:txBody>
          <a:bodyPr wrap="square">
            <a:spAutoFit/>
          </a:bodyPr>
          <a:lstStyle/>
          <a:p>
            <a:r>
              <a:rPr lang="en-US" altLang="zh-CN" dirty="0"/>
              <a:t>Service Entry Array</a:t>
            </a:r>
          </a:p>
        </p:txBody>
      </p:sp>
      <p:pic>
        <p:nvPicPr>
          <p:cNvPr id="5122" name="Picture 2">
            <a:extLst>
              <a:ext uri="{FF2B5EF4-FFF2-40B4-BE49-F238E27FC236}">
                <a16:creationId xmlns:a16="http://schemas.microsoft.com/office/drawing/2014/main" id="{53F6CB6C-96F3-2DC2-052E-6920931D5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495" y="1113696"/>
            <a:ext cx="6807017" cy="14378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14F0D5B-7FE2-CE09-93C4-B28D766B5D93}"/>
              </a:ext>
            </a:extLst>
          </p:cNvPr>
          <p:cNvSpPr txBox="1"/>
          <p:nvPr/>
        </p:nvSpPr>
        <p:spPr>
          <a:xfrm>
            <a:off x="3789273" y="328791"/>
            <a:ext cx="3518918" cy="584775"/>
          </a:xfrm>
          <a:prstGeom prst="rect">
            <a:avLst/>
          </a:prstGeom>
          <a:noFill/>
        </p:spPr>
        <p:txBody>
          <a:bodyPr wrap="square">
            <a:spAutoFit/>
          </a:bodyPr>
          <a:lstStyle/>
          <a:p>
            <a:r>
              <a:rPr lang="zh-CN" altLang="en-US" sz="1600" b="0" i="0" dirty="0">
                <a:solidFill>
                  <a:srgbClr val="4D4D4D"/>
                </a:solidFill>
                <a:effectLst/>
                <a:latin typeface="-apple-system"/>
              </a:rPr>
              <a:t>一个</a:t>
            </a:r>
            <a:r>
              <a:rPr lang="en-US" altLang="zh-CN" sz="1600" b="0" i="0" dirty="0">
                <a:solidFill>
                  <a:srgbClr val="F33B45"/>
                </a:solidFill>
                <a:effectLst/>
                <a:latin typeface="-apple-system"/>
              </a:rPr>
              <a:t>SD</a:t>
            </a:r>
            <a:r>
              <a:rPr lang="zh-CN" altLang="en-US" sz="1600" b="0" i="0" dirty="0">
                <a:solidFill>
                  <a:srgbClr val="F33B45"/>
                </a:solidFill>
                <a:effectLst/>
                <a:latin typeface="-apple-system"/>
              </a:rPr>
              <a:t>报文</a:t>
            </a:r>
            <a:r>
              <a:rPr lang="zh-CN" altLang="en-US" sz="1600" b="0" i="0" dirty="0">
                <a:solidFill>
                  <a:srgbClr val="4D4D4D"/>
                </a:solidFill>
                <a:effectLst/>
                <a:latin typeface="-apple-system"/>
              </a:rPr>
              <a:t>可能包含多个</a:t>
            </a:r>
            <a:r>
              <a:rPr lang="en-US" altLang="zh-CN" sz="1600" b="0" i="0" dirty="0">
                <a:solidFill>
                  <a:srgbClr val="4D4D4D"/>
                </a:solidFill>
                <a:effectLst/>
                <a:latin typeface="-apple-system"/>
              </a:rPr>
              <a:t>Entry</a:t>
            </a:r>
            <a:r>
              <a:rPr lang="zh-CN" altLang="en-US" sz="1600" b="0" i="0" dirty="0">
                <a:solidFill>
                  <a:srgbClr val="4D4D4D"/>
                </a:solidFill>
                <a:effectLst/>
                <a:latin typeface="-apple-system"/>
              </a:rPr>
              <a:t>，</a:t>
            </a:r>
            <a:r>
              <a:rPr lang="zh-CN" altLang="en-US" sz="1600" b="0" i="0" dirty="0">
                <a:solidFill>
                  <a:srgbClr val="F33B45"/>
                </a:solidFill>
                <a:effectLst/>
                <a:latin typeface="-apple-system"/>
              </a:rPr>
              <a:t>每个</a:t>
            </a:r>
            <a:r>
              <a:rPr lang="en-US" altLang="zh-CN" sz="1600" b="0" i="0" dirty="0">
                <a:solidFill>
                  <a:srgbClr val="F33B45"/>
                </a:solidFill>
                <a:effectLst/>
                <a:latin typeface="-apple-system"/>
              </a:rPr>
              <a:t>Entry</a:t>
            </a:r>
            <a:r>
              <a:rPr lang="zh-CN" altLang="en-US" sz="1600" b="0" i="0" dirty="0">
                <a:solidFill>
                  <a:srgbClr val="F33B45"/>
                </a:solidFill>
                <a:effectLst/>
                <a:latin typeface="-apple-system"/>
              </a:rPr>
              <a:t>大小都是</a:t>
            </a:r>
            <a:r>
              <a:rPr lang="en-US" altLang="zh-CN" sz="1600" b="0" i="0" dirty="0">
                <a:solidFill>
                  <a:srgbClr val="F33B45"/>
                </a:solidFill>
                <a:effectLst/>
                <a:latin typeface="-apple-system"/>
              </a:rPr>
              <a:t>16</a:t>
            </a:r>
            <a:r>
              <a:rPr lang="zh-CN" altLang="en-US" sz="1600" b="0" i="0" dirty="0">
                <a:solidFill>
                  <a:srgbClr val="F33B45"/>
                </a:solidFill>
                <a:effectLst/>
                <a:latin typeface="-apple-system"/>
              </a:rPr>
              <a:t>个字节</a:t>
            </a:r>
            <a:endParaRPr lang="en-US" sz="1600" dirty="0"/>
          </a:p>
        </p:txBody>
      </p:sp>
      <p:sp>
        <p:nvSpPr>
          <p:cNvPr id="11" name="TextBox 10">
            <a:extLst>
              <a:ext uri="{FF2B5EF4-FFF2-40B4-BE49-F238E27FC236}">
                <a16:creationId xmlns:a16="http://schemas.microsoft.com/office/drawing/2014/main" id="{4A323A33-C6CB-950F-FBE4-BC0B7D06D44C}"/>
              </a:ext>
            </a:extLst>
          </p:cNvPr>
          <p:cNvSpPr txBox="1"/>
          <p:nvPr/>
        </p:nvSpPr>
        <p:spPr>
          <a:xfrm>
            <a:off x="966828" y="3183761"/>
            <a:ext cx="7349032" cy="830997"/>
          </a:xfrm>
          <a:prstGeom prst="rect">
            <a:avLst/>
          </a:prstGeom>
          <a:noFill/>
        </p:spPr>
        <p:txBody>
          <a:bodyPr wrap="square">
            <a:spAutoFit/>
          </a:bodyPr>
          <a:lstStyle/>
          <a:p>
            <a:r>
              <a:rPr lang="en-US" sz="1600" b="0" i="0" dirty="0">
                <a:solidFill>
                  <a:srgbClr val="4D4D4D"/>
                </a:solidFill>
                <a:effectLst/>
                <a:latin typeface="-apple-system"/>
              </a:rPr>
              <a:t>Index 1st /2</a:t>
            </a:r>
            <a:r>
              <a:rPr lang="en-US" sz="1600" baseline="30000" dirty="0">
                <a:solidFill>
                  <a:srgbClr val="4D4D4D"/>
                </a:solidFill>
                <a:latin typeface="-apple-system"/>
              </a:rPr>
              <a:t> </a:t>
            </a:r>
            <a:r>
              <a:rPr lang="en-US" sz="1600" b="0" i="0" dirty="0">
                <a:solidFill>
                  <a:srgbClr val="4D4D4D"/>
                </a:solidFill>
                <a:effectLst/>
                <a:latin typeface="-apple-system"/>
              </a:rPr>
              <a:t>options</a:t>
            </a:r>
            <a:r>
              <a:rPr lang="en-US" sz="1600" dirty="0">
                <a:solidFill>
                  <a:srgbClr val="4D4D4D"/>
                </a:solidFill>
                <a:latin typeface="-apple-system"/>
              </a:rPr>
              <a:t>:</a:t>
            </a:r>
            <a:r>
              <a:rPr lang="zh-CN" altLang="en-US" sz="1600" dirty="0">
                <a:solidFill>
                  <a:srgbClr val="4D4D4D"/>
                </a:solidFill>
                <a:latin typeface="-apple-system"/>
              </a:rPr>
              <a:t> 表示</a:t>
            </a:r>
            <a:r>
              <a:rPr lang="en-US" altLang="zh-CN" sz="1600" dirty="0">
                <a:solidFill>
                  <a:srgbClr val="4D4D4D"/>
                </a:solidFill>
                <a:latin typeface="-apple-system"/>
              </a:rPr>
              <a:t>Option </a:t>
            </a:r>
            <a:r>
              <a:rPr lang="zh-CN" altLang="en-US" sz="1600" dirty="0">
                <a:solidFill>
                  <a:srgbClr val="4D4D4D"/>
                </a:solidFill>
                <a:latin typeface="-apple-system"/>
              </a:rPr>
              <a:t>的起始位置，</a:t>
            </a:r>
            <a:r>
              <a:rPr lang="en-US" altLang="zh-CN" sz="1600" dirty="0">
                <a:solidFill>
                  <a:srgbClr val="4D4D4D"/>
                </a:solidFill>
                <a:latin typeface="-apple-system"/>
              </a:rPr>
              <a:t>Index 1</a:t>
            </a:r>
            <a:r>
              <a:rPr lang="en-US" altLang="zh-CN" sz="1600" baseline="30000" dirty="0">
                <a:solidFill>
                  <a:srgbClr val="4D4D4D"/>
                </a:solidFill>
                <a:latin typeface="-apple-system"/>
              </a:rPr>
              <a:t>st</a:t>
            </a:r>
            <a:r>
              <a:rPr lang="en-US" altLang="zh-CN" sz="1600" dirty="0">
                <a:solidFill>
                  <a:srgbClr val="4D4D4D"/>
                </a:solidFill>
                <a:latin typeface="-apple-system"/>
              </a:rPr>
              <a:t> </a:t>
            </a:r>
            <a:r>
              <a:rPr lang="zh-CN" altLang="en-US" sz="1600" dirty="0">
                <a:solidFill>
                  <a:srgbClr val="4D4D4D"/>
                </a:solidFill>
                <a:latin typeface="-apple-system"/>
              </a:rPr>
              <a:t>指多个</a:t>
            </a:r>
            <a:r>
              <a:rPr lang="en-US" altLang="zh-CN" sz="1600" dirty="0">
                <a:solidFill>
                  <a:srgbClr val="4D4D4D"/>
                </a:solidFill>
                <a:latin typeface="-apple-system"/>
              </a:rPr>
              <a:t>Entry </a:t>
            </a:r>
            <a:r>
              <a:rPr lang="zh-CN" altLang="en-US" sz="1600" dirty="0">
                <a:solidFill>
                  <a:srgbClr val="4D4D4D"/>
                </a:solidFill>
                <a:latin typeface="-apple-system"/>
              </a:rPr>
              <a:t>共有的</a:t>
            </a:r>
            <a:r>
              <a:rPr lang="en-US" altLang="zh-CN" sz="1600" dirty="0">
                <a:solidFill>
                  <a:srgbClr val="4D4D4D"/>
                </a:solidFill>
                <a:latin typeface="-apple-system"/>
              </a:rPr>
              <a:t>option</a:t>
            </a:r>
            <a:r>
              <a:rPr lang="zh-CN" altLang="en-US" sz="1600" dirty="0">
                <a:solidFill>
                  <a:srgbClr val="4D4D4D"/>
                </a:solidFill>
                <a:latin typeface="-apple-system"/>
              </a:rPr>
              <a:t>；</a:t>
            </a:r>
            <a:endParaRPr lang="en-US" altLang="zh-CN" sz="1600" dirty="0">
              <a:solidFill>
                <a:srgbClr val="4D4D4D"/>
              </a:solidFill>
              <a:latin typeface="-apple-system"/>
            </a:endParaRPr>
          </a:p>
          <a:p>
            <a:r>
              <a:rPr lang="en-US" sz="1600" dirty="0">
                <a:solidFill>
                  <a:srgbClr val="4D4D4D"/>
                </a:solidFill>
                <a:latin typeface="-apple-system"/>
              </a:rPr>
              <a:t>#of opt 1/# of opt 2:  </a:t>
            </a:r>
            <a:r>
              <a:rPr lang="zh-CN" altLang="en-US" sz="1600" dirty="0">
                <a:solidFill>
                  <a:srgbClr val="4D4D4D"/>
                </a:solidFill>
                <a:latin typeface="-apple-system"/>
              </a:rPr>
              <a:t>指相应的</a:t>
            </a:r>
            <a:r>
              <a:rPr lang="en-US" altLang="zh-CN" sz="1600" dirty="0">
                <a:solidFill>
                  <a:srgbClr val="4D4D4D"/>
                </a:solidFill>
                <a:latin typeface="-apple-system"/>
              </a:rPr>
              <a:t>Index 1</a:t>
            </a:r>
            <a:r>
              <a:rPr lang="en-US" altLang="zh-CN" sz="1600" baseline="30000" dirty="0">
                <a:solidFill>
                  <a:srgbClr val="4D4D4D"/>
                </a:solidFill>
                <a:latin typeface="-apple-system"/>
              </a:rPr>
              <a:t>st</a:t>
            </a:r>
            <a:r>
              <a:rPr lang="en-US" altLang="zh-CN" sz="1600" dirty="0">
                <a:solidFill>
                  <a:srgbClr val="4D4D4D"/>
                </a:solidFill>
                <a:latin typeface="-apple-system"/>
              </a:rPr>
              <a:t>/2</a:t>
            </a:r>
            <a:r>
              <a:rPr lang="en-US" altLang="zh-CN" sz="1600" baseline="30000" dirty="0">
                <a:solidFill>
                  <a:srgbClr val="4D4D4D"/>
                </a:solidFill>
                <a:latin typeface="-apple-system"/>
              </a:rPr>
              <a:t>nd</a:t>
            </a:r>
            <a:r>
              <a:rPr lang="en-US" altLang="zh-CN" sz="1600" dirty="0">
                <a:solidFill>
                  <a:srgbClr val="4D4D4D"/>
                </a:solidFill>
                <a:latin typeface="-apple-system"/>
              </a:rPr>
              <a:t> </a:t>
            </a:r>
            <a:r>
              <a:rPr lang="zh-CN" altLang="en-US" sz="1600" dirty="0">
                <a:solidFill>
                  <a:srgbClr val="4D4D4D"/>
                </a:solidFill>
                <a:latin typeface="-apple-system"/>
              </a:rPr>
              <a:t>携带的</a:t>
            </a:r>
            <a:r>
              <a:rPr lang="en-US" altLang="zh-CN" sz="1600" dirty="0">
                <a:solidFill>
                  <a:srgbClr val="4D4D4D"/>
                </a:solidFill>
                <a:latin typeface="-apple-system"/>
              </a:rPr>
              <a:t>option</a:t>
            </a:r>
            <a:r>
              <a:rPr lang="zh-CN" altLang="en-US" sz="1600" dirty="0">
                <a:solidFill>
                  <a:srgbClr val="4D4D4D"/>
                </a:solidFill>
                <a:latin typeface="-apple-system"/>
              </a:rPr>
              <a:t> 数量；</a:t>
            </a:r>
            <a:endParaRPr lang="en-US" altLang="zh-CN" sz="1600" dirty="0">
              <a:solidFill>
                <a:srgbClr val="4D4D4D"/>
              </a:solidFill>
              <a:latin typeface="-apple-system"/>
            </a:endParaRPr>
          </a:p>
          <a:p>
            <a:r>
              <a:rPr lang="en-US" sz="1600" dirty="0">
                <a:solidFill>
                  <a:srgbClr val="4D4D4D"/>
                </a:solidFill>
                <a:latin typeface="-apple-system"/>
              </a:rPr>
              <a:t>M</a:t>
            </a:r>
            <a:r>
              <a:rPr lang="en-US" altLang="zh-CN" sz="1600" dirty="0">
                <a:solidFill>
                  <a:srgbClr val="4D4D4D"/>
                </a:solidFill>
                <a:latin typeface="-apple-system"/>
              </a:rPr>
              <a:t>inor Version: </a:t>
            </a:r>
            <a:r>
              <a:rPr lang="zh-CN" altLang="en-US" sz="1600" dirty="0">
                <a:solidFill>
                  <a:srgbClr val="4D4D4D"/>
                </a:solidFill>
                <a:latin typeface="-apple-system"/>
              </a:rPr>
              <a:t>次要版本</a:t>
            </a:r>
            <a:r>
              <a:rPr lang="en-US" altLang="zh-CN" sz="1600" dirty="0">
                <a:solidFill>
                  <a:srgbClr val="4D4D4D"/>
                </a:solidFill>
                <a:latin typeface="-apple-system"/>
              </a:rPr>
              <a:t>(0xFFFF  FFFF </a:t>
            </a:r>
            <a:r>
              <a:rPr lang="zh-CN" altLang="en-US" sz="1600" dirty="0">
                <a:solidFill>
                  <a:srgbClr val="4D4D4D"/>
                </a:solidFill>
                <a:latin typeface="-apple-system"/>
              </a:rPr>
              <a:t>代表任何版本</a:t>
            </a:r>
            <a:r>
              <a:rPr lang="en-US" altLang="zh-CN" sz="1600" dirty="0">
                <a:solidFill>
                  <a:srgbClr val="4D4D4D"/>
                </a:solidFill>
                <a:latin typeface="-apple-system"/>
              </a:rPr>
              <a:t>)</a:t>
            </a:r>
            <a:endParaRPr lang="en-US" sz="1600" dirty="0"/>
          </a:p>
        </p:txBody>
      </p:sp>
    </p:spTree>
    <p:extLst>
      <p:ext uri="{BB962C8B-B14F-4D97-AF65-F5344CB8AC3E}">
        <p14:creationId xmlns:p14="http://schemas.microsoft.com/office/powerpoint/2010/main" val="8272714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52</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397496" y="128429"/>
            <a:ext cx="3669790" cy="369332"/>
          </a:xfrm>
          <a:prstGeom prst="rect">
            <a:avLst/>
          </a:prstGeom>
          <a:noFill/>
        </p:spPr>
        <p:txBody>
          <a:bodyPr wrap="square">
            <a:spAutoFit/>
          </a:bodyPr>
          <a:lstStyle/>
          <a:p>
            <a:r>
              <a:rPr lang="en-US" b="0" i="0" dirty="0" err="1">
                <a:solidFill>
                  <a:srgbClr val="4D4D4D"/>
                </a:solidFill>
                <a:effectLst/>
                <a:latin typeface="-apple-system"/>
              </a:rPr>
              <a:t>Eventgroup</a:t>
            </a:r>
            <a:r>
              <a:rPr lang="en-US" b="0" i="0" dirty="0">
                <a:solidFill>
                  <a:srgbClr val="4D4D4D"/>
                </a:solidFill>
                <a:effectLst/>
                <a:latin typeface="-apple-system"/>
              </a:rPr>
              <a:t> Entry </a:t>
            </a:r>
            <a:r>
              <a:rPr lang="zh-CN" altLang="en-US" b="0" i="0" dirty="0">
                <a:solidFill>
                  <a:srgbClr val="4D4D4D"/>
                </a:solidFill>
                <a:effectLst/>
                <a:latin typeface="-apple-system"/>
              </a:rPr>
              <a:t>用于事件订阅：</a:t>
            </a:r>
            <a:endParaRPr lang="en-US" altLang="zh-CN" dirty="0"/>
          </a:p>
        </p:txBody>
      </p:sp>
      <p:sp>
        <p:nvSpPr>
          <p:cNvPr id="11" name="TextBox 10">
            <a:extLst>
              <a:ext uri="{FF2B5EF4-FFF2-40B4-BE49-F238E27FC236}">
                <a16:creationId xmlns:a16="http://schemas.microsoft.com/office/drawing/2014/main" id="{4A323A33-C6CB-950F-FBE4-BC0B7D06D44C}"/>
              </a:ext>
            </a:extLst>
          </p:cNvPr>
          <p:cNvSpPr txBox="1"/>
          <p:nvPr/>
        </p:nvSpPr>
        <p:spPr>
          <a:xfrm>
            <a:off x="187487" y="3575565"/>
            <a:ext cx="2293621" cy="1077218"/>
          </a:xfrm>
          <a:prstGeom prst="rect">
            <a:avLst/>
          </a:prstGeom>
          <a:noFill/>
        </p:spPr>
        <p:txBody>
          <a:bodyPr wrap="square">
            <a:spAutoFit/>
          </a:bodyPr>
          <a:lstStyle/>
          <a:p>
            <a:r>
              <a:rPr lang="en-US" sz="1600" dirty="0">
                <a:solidFill>
                  <a:srgbClr val="4D4D4D"/>
                </a:solidFill>
                <a:latin typeface="-apple-system"/>
              </a:rPr>
              <a:t>Type:</a:t>
            </a:r>
            <a:r>
              <a:rPr lang="zh-CN" altLang="en-US" sz="1600" dirty="0">
                <a:solidFill>
                  <a:srgbClr val="4D4D4D"/>
                </a:solidFill>
                <a:latin typeface="-apple-system"/>
              </a:rPr>
              <a:t>  占</a:t>
            </a:r>
            <a:r>
              <a:rPr lang="en-US" altLang="zh-CN" sz="1600" dirty="0">
                <a:solidFill>
                  <a:srgbClr val="4D4D4D"/>
                </a:solidFill>
                <a:latin typeface="-apple-system"/>
              </a:rPr>
              <a:t>8 bit, entry </a:t>
            </a:r>
            <a:r>
              <a:rPr lang="zh-CN" altLang="en-US" sz="1600" dirty="0">
                <a:solidFill>
                  <a:srgbClr val="4D4D4D"/>
                </a:solidFill>
                <a:latin typeface="-apple-system"/>
              </a:rPr>
              <a:t>类型；</a:t>
            </a:r>
            <a:endParaRPr lang="en-US" altLang="zh-CN" sz="1600" dirty="0">
              <a:solidFill>
                <a:srgbClr val="4D4D4D"/>
              </a:solidFill>
              <a:latin typeface="-apple-system"/>
            </a:endParaRPr>
          </a:p>
          <a:p>
            <a:r>
              <a:rPr lang="en-US" sz="1600" dirty="0">
                <a:solidFill>
                  <a:srgbClr val="4D4D4D"/>
                </a:solidFill>
                <a:latin typeface="-apple-system"/>
              </a:rPr>
              <a:t>TTL:  </a:t>
            </a:r>
            <a:r>
              <a:rPr lang="zh-CN" altLang="en-US" sz="1600" dirty="0">
                <a:solidFill>
                  <a:srgbClr val="4D4D4D"/>
                </a:solidFill>
                <a:latin typeface="-apple-system"/>
              </a:rPr>
              <a:t>占</a:t>
            </a:r>
            <a:r>
              <a:rPr lang="en-US" altLang="zh-CN" sz="1600" dirty="0">
                <a:solidFill>
                  <a:srgbClr val="4D4D4D"/>
                </a:solidFill>
                <a:latin typeface="-apple-system"/>
              </a:rPr>
              <a:t>24bit, Time To Live entry</a:t>
            </a:r>
            <a:r>
              <a:rPr lang="zh-CN" altLang="en-US" sz="1600" dirty="0">
                <a:solidFill>
                  <a:srgbClr val="4D4D4D"/>
                </a:solidFill>
                <a:latin typeface="-apple-system"/>
              </a:rPr>
              <a:t>的生存时间，单位秒；</a:t>
            </a:r>
            <a:endParaRPr lang="en-US" sz="1600" dirty="0"/>
          </a:p>
        </p:txBody>
      </p:sp>
      <p:graphicFrame>
        <p:nvGraphicFramePr>
          <p:cNvPr id="12" name="Table 11">
            <a:extLst>
              <a:ext uri="{FF2B5EF4-FFF2-40B4-BE49-F238E27FC236}">
                <a16:creationId xmlns:a16="http://schemas.microsoft.com/office/drawing/2014/main" id="{594FE785-AAEA-A1E8-B883-FDA5265B63BC}"/>
              </a:ext>
            </a:extLst>
          </p:cNvPr>
          <p:cNvGraphicFramePr>
            <a:graphicFrameLocks noGrp="1"/>
          </p:cNvGraphicFramePr>
          <p:nvPr>
            <p:extLst>
              <p:ext uri="{D42A27DB-BD31-4B8C-83A1-F6EECF244321}">
                <p14:modId xmlns:p14="http://schemas.microsoft.com/office/powerpoint/2010/main" val="752431817"/>
              </p:ext>
            </p:extLst>
          </p:nvPr>
        </p:nvGraphicFramePr>
        <p:xfrm>
          <a:off x="2515552" y="3271023"/>
          <a:ext cx="6577241" cy="1112520"/>
        </p:xfrm>
        <a:graphic>
          <a:graphicData uri="http://schemas.openxmlformats.org/drawingml/2006/table">
            <a:tbl>
              <a:tblPr firstRow="1" bandRow="1">
                <a:tableStyleId>{5C22544A-7EE6-4342-B048-85BDC9FD1C3A}</a:tableStyleId>
              </a:tblPr>
              <a:tblGrid>
                <a:gridCol w="757523">
                  <a:extLst>
                    <a:ext uri="{9D8B030D-6E8A-4147-A177-3AD203B41FA5}">
                      <a16:colId xmlns:a16="http://schemas.microsoft.com/office/drawing/2014/main" val="424034311"/>
                    </a:ext>
                  </a:extLst>
                </a:gridCol>
                <a:gridCol w="2774326">
                  <a:extLst>
                    <a:ext uri="{9D8B030D-6E8A-4147-A177-3AD203B41FA5}">
                      <a16:colId xmlns:a16="http://schemas.microsoft.com/office/drawing/2014/main" val="994391613"/>
                    </a:ext>
                  </a:extLst>
                </a:gridCol>
                <a:gridCol w="3045392">
                  <a:extLst>
                    <a:ext uri="{9D8B030D-6E8A-4147-A177-3AD203B41FA5}">
                      <a16:colId xmlns:a16="http://schemas.microsoft.com/office/drawing/2014/main" val="21715502"/>
                    </a:ext>
                  </a:extLst>
                </a:gridCol>
              </a:tblGrid>
              <a:tr h="370840">
                <a:tc>
                  <a:txBody>
                    <a:bodyPr/>
                    <a:lstStyle/>
                    <a:p>
                      <a:r>
                        <a:rPr lang="en-US" dirty="0"/>
                        <a:t>T</a:t>
                      </a:r>
                      <a:r>
                        <a:rPr lang="en-US" altLang="zh-CN" dirty="0"/>
                        <a:t>ype</a:t>
                      </a:r>
                      <a:endParaRPr lang="en-US" dirty="0"/>
                    </a:p>
                  </a:txBody>
                  <a:tcPr/>
                </a:tc>
                <a:tc>
                  <a:txBody>
                    <a:bodyPr/>
                    <a:lstStyle/>
                    <a:p>
                      <a:r>
                        <a:rPr lang="en-US" dirty="0"/>
                        <a:t>TTL&gt;0</a:t>
                      </a:r>
                    </a:p>
                  </a:txBody>
                  <a:tcPr/>
                </a:tc>
                <a:tc>
                  <a:txBody>
                    <a:bodyPr/>
                    <a:lstStyle/>
                    <a:p>
                      <a:r>
                        <a:rPr lang="en-US" dirty="0"/>
                        <a:t>TTL=0</a:t>
                      </a:r>
                    </a:p>
                  </a:txBody>
                  <a:tcPr/>
                </a:tc>
                <a:extLst>
                  <a:ext uri="{0D108BD9-81ED-4DB2-BD59-A6C34878D82A}">
                    <a16:rowId xmlns:a16="http://schemas.microsoft.com/office/drawing/2014/main" val="3861105986"/>
                  </a:ext>
                </a:extLst>
              </a:tr>
              <a:tr h="370840">
                <a:tc>
                  <a:txBody>
                    <a:bodyPr/>
                    <a:lstStyle/>
                    <a:p>
                      <a:r>
                        <a:rPr lang="en-US" dirty="0"/>
                        <a:t>0x06</a:t>
                      </a:r>
                    </a:p>
                  </a:txBody>
                  <a:tcPr/>
                </a:tc>
                <a:tc>
                  <a:txBody>
                    <a:bodyPr/>
                    <a:lstStyle/>
                    <a:p>
                      <a:r>
                        <a:rPr lang="en-US" dirty="0" err="1"/>
                        <a:t>S</a:t>
                      </a:r>
                      <a:r>
                        <a:rPr lang="en-US" altLang="zh-CN" dirty="0" err="1"/>
                        <a:t>ubscribeEventgroup</a:t>
                      </a:r>
                      <a:r>
                        <a:rPr lang="en-US" dirty="0"/>
                        <a:t> </a:t>
                      </a:r>
                    </a:p>
                  </a:txBody>
                  <a:tcPr/>
                </a:tc>
                <a:tc>
                  <a:txBody>
                    <a:bodyPr/>
                    <a:lstStyle/>
                    <a:p>
                      <a:r>
                        <a:rPr lang="en-US" dirty="0" err="1"/>
                        <a:t>stopSubscribeEventgroup</a:t>
                      </a:r>
                      <a:endParaRPr lang="en-US" dirty="0"/>
                    </a:p>
                  </a:txBody>
                  <a:tcPr/>
                </a:tc>
                <a:extLst>
                  <a:ext uri="{0D108BD9-81ED-4DB2-BD59-A6C34878D82A}">
                    <a16:rowId xmlns:a16="http://schemas.microsoft.com/office/drawing/2014/main" val="2943800350"/>
                  </a:ext>
                </a:extLst>
              </a:tr>
              <a:tr h="370840">
                <a:tc>
                  <a:txBody>
                    <a:bodyPr/>
                    <a:lstStyle/>
                    <a:p>
                      <a:r>
                        <a:rPr lang="en-US" dirty="0"/>
                        <a:t>0x07</a:t>
                      </a:r>
                    </a:p>
                  </a:txBody>
                  <a:tcPr/>
                </a:tc>
                <a:tc>
                  <a:txBody>
                    <a:bodyPr/>
                    <a:lstStyle/>
                    <a:p>
                      <a:r>
                        <a:rPr lang="en-US" dirty="0" err="1"/>
                        <a:t>S</a:t>
                      </a:r>
                      <a:r>
                        <a:rPr lang="en-US" altLang="zh-CN" dirty="0" err="1"/>
                        <a:t>ubscribeEventgroupAck</a:t>
                      </a:r>
                      <a:endParaRPr lang="en-US" dirty="0"/>
                    </a:p>
                  </a:txBody>
                  <a:tcPr/>
                </a:tc>
                <a:tc>
                  <a:txBody>
                    <a:bodyPr/>
                    <a:lstStyle/>
                    <a:p>
                      <a:r>
                        <a:rPr lang="en-US" dirty="0" err="1"/>
                        <a:t>SubscribeEventgroupNack</a:t>
                      </a:r>
                      <a:endParaRPr lang="en-US" dirty="0"/>
                    </a:p>
                  </a:txBody>
                  <a:tcPr/>
                </a:tc>
                <a:extLst>
                  <a:ext uri="{0D108BD9-81ED-4DB2-BD59-A6C34878D82A}">
                    <a16:rowId xmlns:a16="http://schemas.microsoft.com/office/drawing/2014/main" val="4025111297"/>
                  </a:ext>
                </a:extLst>
              </a:tr>
            </a:tbl>
          </a:graphicData>
        </a:graphic>
      </p:graphicFrame>
      <p:pic>
        <p:nvPicPr>
          <p:cNvPr id="7170" name="Picture 2">
            <a:extLst>
              <a:ext uri="{FF2B5EF4-FFF2-40B4-BE49-F238E27FC236}">
                <a16:creationId xmlns:a16="http://schemas.microsoft.com/office/drawing/2014/main" id="{EB5B7560-6AAE-C341-CF0E-6FD1015C5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953" y="614102"/>
            <a:ext cx="6486107" cy="2408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7658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53</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431595" y="278255"/>
            <a:ext cx="2813877" cy="400110"/>
          </a:xfrm>
          <a:prstGeom prst="rect">
            <a:avLst/>
          </a:prstGeom>
          <a:noFill/>
        </p:spPr>
        <p:txBody>
          <a:bodyPr wrap="square">
            <a:spAutoFit/>
          </a:bodyPr>
          <a:lstStyle/>
          <a:p>
            <a:r>
              <a:rPr lang="en-US" altLang="zh-CN" sz="2000" b="1" dirty="0">
                <a:solidFill>
                  <a:srgbClr val="4D4D4D"/>
                </a:solidFill>
                <a:latin typeface="-apple-system"/>
              </a:rPr>
              <a:t>Option</a:t>
            </a:r>
            <a:r>
              <a:rPr lang="zh-CN" altLang="en-US" sz="2000" b="1" i="0" dirty="0">
                <a:solidFill>
                  <a:srgbClr val="4D4D4D"/>
                </a:solidFill>
                <a:effectLst/>
                <a:latin typeface="-apple-system"/>
              </a:rPr>
              <a:t>：</a:t>
            </a:r>
            <a:endParaRPr lang="en-US" altLang="zh-CN" sz="2000" b="1" dirty="0"/>
          </a:p>
        </p:txBody>
      </p:sp>
      <p:sp>
        <p:nvSpPr>
          <p:cNvPr id="11" name="TextBox 10">
            <a:extLst>
              <a:ext uri="{FF2B5EF4-FFF2-40B4-BE49-F238E27FC236}">
                <a16:creationId xmlns:a16="http://schemas.microsoft.com/office/drawing/2014/main" id="{4A323A33-C6CB-950F-FBE4-BC0B7D06D44C}"/>
              </a:ext>
            </a:extLst>
          </p:cNvPr>
          <p:cNvSpPr txBox="1"/>
          <p:nvPr/>
        </p:nvSpPr>
        <p:spPr>
          <a:xfrm>
            <a:off x="838200" y="862631"/>
            <a:ext cx="2293621" cy="1077218"/>
          </a:xfrm>
          <a:prstGeom prst="rect">
            <a:avLst/>
          </a:prstGeom>
          <a:noFill/>
        </p:spPr>
        <p:txBody>
          <a:bodyPr wrap="square">
            <a:spAutoFit/>
          </a:bodyPr>
          <a:lstStyle/>
          <a:p>
            <a:r>
              <a:rPr lang="en-US" sz="1600" dirty="0"/>
              <a:t>Entry </a:t>
            </a:r>
            <a:r>
              <a:rPr lang="zh-CN" altLang="en-US" sz="1600" dirty="0"/>
              <a:t>的附加信息</a:t>
            </a:r>
            <a:endParaRPr lang="en-US" altLang="zh-CN" sz="1600" dirty="0"/>
          </a:p>
          <a:p>
            <a:pPr marL="342900" indent="-342900">
              <a:buAutoNum type="alphaUcPeriod"/>
            </a:pPr>
            <a:r>
              <a:rPr lang="en-US" altLang="zh-CN" sz="1600" dirty="0"/>
              <a:t>IP </a:t>
            </a:r>
            <a:r>
              <a:rPr lang="zh-CN" altLang="en-US" sz="1600" dirty="0"/>
              <a:t>地址</a:t>
            </a:r>
            <a:endParaRPr lang="en-US" altLang="zh-CN" sz="1600" dirty="0"/>
          </a:p>
          <a:p>
            <a:pPr marL="342900" indent="-342900">
              <a:buAutoNum type="alphaUcPeriod"/>
            </a:pPr>
            <a:r>
              <a:rPr lang="zh-CN" altLang="en-US" sz="1600" dirty="0"/>
              <a:t>传输层协议</a:t>
            </a:r>
            <a:endParaRPr lang="en-US" altLang="zh-CN" sz="1600" dirty="0"/>
          </a:p>
          <a:p>
            <a:pPr marL="342900" indent="-342900">
              <a:buAutoNum type="alphaUcPeriod"/>
            </a:pPr>
            <a:r>
              <a:rPr lang="zh-CN" altLang="en-US" sz="1600" dirty="0"/>
              <a:t>端口号</a:t>
            </a:r>
            <a:endParaRPr lang="en-US" sz="1600" dirty="0"/>
          </a:p>
        </p:txBody>
      </p:sp>
      <p:sp>
        <p:nvSpPr>
          <p:cNvPr id="3" name="TextBox 2">
            <a:extLst>
              <a:ext uri="{FF2B5EF4-FFF2-40B4-BE49-F238E27FC236}">
                <a16:creationId xmlns:a16="http://schemas.microsoft.com/office/drawing/2014/main" id="{1B225D25-CEE3-EDE2-DAD1-6AFA2CB73F7E}"/>
              </a:ext>
            </a:extLst>
          </p:cNvPr>
          <p:cNvSpPr txBox="1"/>
          <p:nvPr/>
        </p:nvSpPr>
        <p:spPr>
          <a:xfrm>
            <a:off x="3960270" y="678697"/>
            <a:ext cx="3669790" cy="1323439"/>
          </a:xfrm>
          <a:prstGeom prst="rect">
            <a:avLst/>
          </a:prstGeom>
          <a:noFill/>
        </p:spPr>
        <p:txBody>
          <a:bodyPr wrap="square">
            <a:spAutoFit/>
          </a:bodyPr>
          <a:lstStyle/>
          <a:p>
            <a:r>
              <a:rPr lang="zh-CN" altLang="en-US" sz="1600" dirty="0"/>
              <a:t>类型</a:t>
            </a:r>
            <a:endParaRPr lang="en-US" altLang="zh-CN" sz="1600" dirty="0"/>
          </a:p>
          <a:p>
            <a:pPr marL="342900" indent="-342900">
              <a:buAutoNum type="alphaUcPeriod"/>
            </a:pPr>
            <a:r>
              <a:rPr lang="en-US" altLang="zh-CN" sz="1600" dirty="0"/>
              <a:t>Endpoint Option</a:t>
            </a:r>
          </a:p>
          <a:p>
            <a:pPr marL="342900" indent="-342900">
              <a:buAutoNum type="alphaUcPeriod"/>
            </a:pPr>
            <a:r>
              <a:rPr lang="en-US" altLang="zh-CN" sz="1600" dirty="0"/>
              <a:t>Multicast Option</a:t>
            </a:r>
          </a:p>
          <a:p>
            <a:pPr marL="342900" indent="-342900">
              <a:buAutoNum type="alphaUcPeriod"/>
            </a:pPr>
            <a:r>
              <a:rPr lang="en-US" sz="1600" dirty="0"/>
              <a:t>Configuration Option</a:t>
            </a:r>
          </a:p>
          <a:p>
            <a:pPr marL="342900" indent="-342900">
              <a:buAutoNum type="alphaUcPeriod"/>
            </a:pPr>
            <a:r>
              <a:rPr lang="en-US" sz="1600" dirty="0"/>
              <a:t>Load Balancing Option</a:t>
            </a:r>
          </a:p>
        </p:txBody>
      </p:sp>
      <p:pic>
        <p:nvPicPr>
          <p:cNvPr id="8194" name="Picture 2">
            <a:extLst>
              <a:ext uri="{FF2B5EF4-FFF2-40B4-BE49-F238E27FC236}">
                <a16:creationId xmlns:a16="http://schemas.microsoft.com/office/drawing/2014/main" id="{F8A70703-2B98-7952-D85C-1B22F7B62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595" y="2845691"/>
            <a:ext cx="8536839" cy="162084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A03C6EE-DC77-1BFA-6D7F-91B7F62E2721}"/>
              </a:ext>
            </a:extLst>
          </p:cNvPr>
          <p:cNvSpPr txBox="1"/>
          <p:nvPr/>
        </p:nvSpPr>
        <p:spPr>
          <a:xfrm>
            <a:off x="431595" y="4526691"/>
            <a:ext cx="8149133" cy="338554"/>
          </a:xfrm>
          <a:prstGeom prst="rect">
            <a:avLst/>
          </a:prstGeom>
          <a:noFill/>
        </p:spPr>
        <p:txBody>
          <a:bodyPr wrap="square">
            <a:spAutoFit/>
          </a:bodyPr>
          <a:lstStyle/>
          <a:p>
            <a:r>
              <a:rPr lang="en-US" altLang="zh-CN" sz="1600" b="0" i="0" dirty="0">
                <a:solidFill>
                  <a:srgbClr val="4D4D4D"/>
                </a:solidFill>
                <a:effectLst/>
                <a:latin typeface="-apple-system"/>
              </a:rPr>
              <a:t>Type=0x04</a:t>
            </a:r>
            <a:r>
              <a:rPr lang="zh-CN" altLang="en-US" sz="1600" b="0" i="0" dirty="0">
                <a:solidFill>
                  <a:srgbClr val="4D4D4D"/>
                </a:solidFill>
                <a:effectLst/>
                <a:latin typeface="-apple-system"/>
              </a:rPr>
              <a:t>时，用于传输</a:t>
            </a:r>
            <a:r>
              <a:rPr lang="en-US" altLang="zh-CN" sz="1600" b="0" i="0" dirty="0">
                <a:solidFill>
                  <a:srgbClr val="4D4D4D"/>
                </a:solidFill>
                <a:effectLst/>
                <a:latin typeface="-apple-system"/>
              </a:rPr>
              <a:t>IPv4</a:t>
            </a:r>
            <a:r>
              <a:rPr lang="zh-CN" altLang="en-US" sz="1600" b="0" i="0" dirty="0">
                <a:solidFill>
                  <a:srgbClr val="4D4D4D"/>
                </a:solidFill>
                <a:effectLst/>
                <a:latin typeface="-apple-system"/>
              </a:rPr>
              <a:t>相关的参数，比如服务的</a:t>
            </a:r>
            <a:r>
              <a:rPr lang="en-US" altLang="zh-CN" sz="1600" b="0" i="0" dirty="0">
                <a:solidFill>
                  <a:srgbClr val="4D4D4D"/>
                </a:solidFill>
                <a:effectLst/>
                <a:latin typeface="-apple-system"/>
              </a:rPr>
              <a:t>IP</a:t>
            </a:r>
            <a:r>
              <a:rPr lang="zh-CN" altLang="en-US" sz="1600" b="0" i="0" dirty="0">
                <a:solidFill>
                  <a:srgbClr val="4D4D4D"/>
                </a:solidFill>
                <a:effectLst/>
                <a:latin typeface="-apple-system"/>
              </a:rPr>
              <a:t>地址、</a:t>
            </a:r>
            <a:r>
              <a:rPr lang="en-US" altLang="zh-CN" sz="1600" b="0" i="0" dirty="0">
                <a:solidFill>
                  <a:srgbClr val="4D4D4D"/>
                </a:solidFill>
                <a:effectLst/>
                <a:latin typeface="-apple-system"/>
              </a:rPr>
              <a:t>TCP</a:t>
            </a:r>
            <a:r>
              <a:rPr lang="zh-CN" altLang="en-US" sz="1600" b="0" i="0" dirty="0">
                <a:solidFill>
                  <a:srgbClr val="4D4D4D"/>
                </a:solidFill>
                <a:effectLst/>
                <a:latin typeface="-apple-system"/>
              </a:rPr>
              <a:t>还是</a:t>
            </a:r>
            <a:r>
              <a:rPr lang="en-US" altLang="zh-CN" sz="1600" b="0" i="0" dirty="0">
                <a:solidFill>
                  <a:srgbClr val="4D4D4D"/>
                </a:solidFill>
                <a:effectLst/>
                <a:latin typeface="-apple-system"/>
              </a:rPr>
              <a:t>UDP</a:t>
            </a:r>
            <a:r>
              <a:rPr lang="zh-CN" altLang="en-US" sz="1600" b="0" i="0" dirty="0">
                <a:solidFill>
                  <a:srgbClr val="4D4D4D"/>
                </a:solidFill>
                <a:effectLst/>
                <a:latin typeface="-apple-system"/>
              </a:rPr>
              <a:t>、端口号</a:t>
            </a:r>
            <a:endParaRPr lang="en-US" sz="1600" dirty="0"/>
          </a:p>
        </p:txBody>
      </p:sp>
      <p:sp>
        <p:nvSpPr>
          <p:cNvPr id="9" name="TextBox 8">
            <a:extLst>
              <a:ext uri="{FF2B5EF4-FFF2-40B4-BE49-F238E27FC236}">
                <a16:creationId xmlns:a16="http://schemas.microsoft.com/office/drawing/2014/main" id="{2251550F-521C-4C26-33FA-4A6603CA245C}"/>
              </a:ext>
            </a:extLst>
          </p:cNvPr>
          <p:cNvSpPr txBox="1"/>
          <p:nvPr/>
        </p:nvSpPr>
        <p:spPr>
          <a:xfrm>
            <a:off x="431595" y="2140603"/>
            <a:ext cx="7834581" cy="584775"/>
          </a:xfrm>
          <a:prstGeom prst="rect">
            <a:avLst/>
          </a:prstGeom>
          <a:noFill/>
        </p:spPr>
        <p:txBody>
          <a:bodyPr wrap="square">
            <a:spAutoFit/>
          </a:bodyPr>
          <a:lstStyle/>
          <a:p>
            <a:r>
              <a:rPr lang="en-US" sz="1600" dirty="0"/>
              <a:t>Option Array</a:t>
            </a:r>
            <a:r>
              <a:rPr lang="zh-CN" altLang="en-US" sz="1600" dirty="0"/>
              <a:t>作为</a:t>
            </a:r>
            <a:r>
              <a:rPr lang="en-US" sz="1600" dirty="0">
                <a:highlight>
                  <a:srgbClr val="00FF00"/>
                </a:highlight>
              </a:rPr>
              <a:t>SOME/IP-SD</a:t>
            </a:r>
            <a:r>
              <a:rPr lang="zh-CN" altLang="en-US" sz="1600" dirty="0">
                <a:highlight>
                  <a:srgbClr val="00FF00"/>
                </a:highlight>
              </a:rPr>
              <a:t>报文最后的部分，其主要作用就是为了提供在通信的过程中提供下附加信息，如配置信息，</a:t>
            </a:r>
            <a:r>
              <a:rPr lang="en-US" sz="1600" dirty="0">
                <a:highlight>
                  <a:srgbClr val="00FF00"/>
                </a:highlight>
              </a:rPr>
              <a:t>IP</a:t>
            </a:r>
            <a:r>
              <a:rPr lang="zh-CN" altLang="en-US" sz="1600" dirty="0">
                <a:highlight>
                  <a:srgbClr val="00FF00"/>
                </a:highlight>
              </a:rPr>
              <a:t>地址，端口号等。</a:t>
            </a:r>
            <a:endParaRPr lang="en-US" sz="1600" dirty="0">
              <a:highlight>
                <a:srgbClr val="00FF00"/>
              </a:highlight>
            </a:endParaRPr>
          </a:p>
        </p:txBody>
      </p:sp>
    </p:spTree>
    <p:extLst>
      <p:ext uri="{BB962C8B-B14F-4D97-AF65-F5344CB8AC3E}">
        <p14:creationId xmlns:p14="http://schemas.microsoft.com/office/powerpoint/2010/main" val="3533524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54</a:t>
            </a:fld>
            <a:endParaRPr lang="en-US"/>
          </a:p>
        </p:txBody>
      </p:sp>
      <p:sp>
        <p:nvSpPr>
          <p:cNvPr id="2" name="AutoShape 2">
            <a:extLst>
              <a:ext uri="{FF2B5EF4-FFF2-40B4-BE49-F238E27FC236}">
                <a16:creationId xmlns:a16="http://schemas.microsoft.com/office/drawing/2014/main" id="{122A7508-393E-D382-A04E-D47AB2755CF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a:extLst>
              <a:ext uri="{FF2B5EF4-FFF2-40B4-BE49-F238E27FC236}">
                <a16:creationId xmlns:a16="http://schemas.microsoft.com/office/drawing/2014/main" id="{7D51535C-6B38-484F-6989-E2B09B93D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944" y="617510"/>
            <a:ext cx="6446313" cy="390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0091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55</a:t>
            </a:fld>
            <a:endParaRPr lang="en-US"/>
          </a:p>
        </p:txBody>
      </p:sp>
      <p:sp>
        <p:nvSpPr>
          <p:cNvPr id="2" name="AutoShape 2">
            <a:extLst>
              <a:ext uri="{FF2B5EF4-FFF2-40B4-BE49-F238E27FC236}">
                <a16:creationId xmlns:a16="http://schemas.microsoft.com/office/drawing/2014/main" id="{122A7508-393E-D382-A04E-D47AB2755CF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a:extLst>
              <a:ext uri="{FF2B5EF4-FFF2-40B4-BE49-F238E27FC236}">
                <a16:creationId xmlns:a16="http://schemas.microsoft.com/office/drawing/2014/main" id="{7D51535C-6B38-484F-6989-E2B09B93D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511" y="157942"/>
            <a:ext cx="5734050" cy="3476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3BF1A2-1FC7-DE51-30CF-784347301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5088" y="1748429"/>
            <a:ext cx="6327116" cy="3237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869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56</a:t>
            </a:fld>
            <a:endParaRPr lang="en-US"/>
          </a:p>
        </p:txBody>
      </p:sp>
      <p:sp>
        <p:nvSpPr>
          <p:cNvPr id="3" name="TextBox 2">
            <a:extLst>
              <a:ext uri="{FF2B5EF4-FFF2-40B4-BE49-F238E27FC236}">
                <a16:creationId xmlns:a16="http://schemas.microsoft.com/office/drawing/2014/main" id="{36D4FC4F-2BA5-F4CD-B950-22C515900D10}"/>
              </a:ext>
            </a:extLst>
          </p:cNvPr>
          <p:cNvSpPr txBox="1"/>
          <p:nvPr/>
        </p:nvSpPr>
        <p:spPr>
          <a:xfrm>
            <a:off x="2253082" y="2167359"/>
            <a:ext cx="4952390" cy="523220"/>
          </a:xfrm>
          <a:prstGeom prst="rect">
            <a:avLst/>
          </a:prstGeom>
          <a:noFill/>
        </p:spPr>
        <p:txBody>
          <a:bodyPr wrap="square">
            <a:spAutoFit/>
          </a:bodyPr>
          <a:lstStyle/>
          <a:p>
            <a:r>
              <a:rPr lang="en-US" altLang="zh-CN" sz="2800" b="1" dirty="0">
                <a:solidFill>
                  <a:srgbClr val="0070C0"/>
                </a:solidFill>
              </a:rPr>
              <a:t>SOME/IP-SD </a:t>
            </a:r>
            <a:r>
              <a:rPr lang="zh-CN" altLang="en-US" sz="2800" b="1" dirty="0">
                <a:solidFill>
                  <a:srgbClr val="0070C0"/>
                </a:solidFill>
              </a:rPr>
              <a:t>报文实例</a:t>
            </a:r>
            <a:endParaRPr lang="en-US" altLang="zh-CN" sz="2800" b="1" dirty="0">
              <a:solidFill>
                <a:srgbClr val="0070C0"/>
              </a:solidFill>
            </a:endParaRPr>
          </a:p>
        </p:txBody>
      </p:sp>
    </p:spTree>
    <p:extLst>
      <p:ext uri="{BB962C8B-B14F-4D97-AF65-F5344CB8AC3E}">
        <p14:creationId xmlns:p14="http://schemas.microsoft.com/office/powerpoint/2010/main" val="29796409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57</a:t>
            </a:fld>
            <a:endParaRPr lang="en-US"/>
          </a:p>
        </p:txBody>
      </p:sp>
      <p:pic>
        <p:nvPicPr>
          <p:cNvPr id="3" name="Picture 2">
            <a:extLst>
              <a:ext uri="{FF2B5EF4-FFF2-40B4-BE49-F238E27FC236}">
                <a16:creationId xmlns:a16="http://schemas.microsoft.com/office/drawing/2014/main" id="{DD6B2346-D238-956C-6508-1215980255DF}"/>
              </a:ext>
            </a:extLst>
          </p:cNvPr>
          <p:cNvPicPr>
            <a:picLocks noChangeAspect="1"/>
          </p:cNvPicPr>
          <p:nvPr/>
        </p:nvPicPr>
        <p:blipFill>
          <a:blip r:embed="rId2"/>
          <a:stretch>
            <a:fillRect/>
          </a:stretch>
        </p:blipFill>
        <p:spPr>
          <a:xfrm>
            <a:off x="18280" y="542473"/>
            <a:ext cx="9125720" cy="673982"/>
          </a:xfrm>
          <a:prstGeom prst="rect">
            <a:avLst/>
          </a:prstGeom>
        </p:spPr>
      </p:pic>
      <p:sp>
        <p:nvSpPr>
          <p:cNvPr id="7" name="TextBox 6">
            <a:extLst>
              <a:ext uri="{FF2B5EF4-FFF2-40B4-BE49-F238E27FC236}">
                <a16:creationId xmlns:a16="http://schemas.microsoft.com/office/drawing/2014/main" id="{C1B39BDA-949C-7DCB-33BD-0A7B5C48228F}"/>
              </a:ext>
            </a:extLst>
          </p:cNvPr>
          <p:cNvSpPr txBox="1"/>
          <p:nvPr/>
        </p:nvSpPr>
        <p:spPr>
          <a:xfrm>
            <a:off x="64059" y="173141"/>
            <a:ext cx="2582426" cy="369332"/>
          </a:xfrm>
          <a:prstGeom prst="rect">
            <a:avLst/>
          </a:prstGeom>
          <a:noFill/>
        </p:spPr>
        <p:txBody>
          <a:bodyPr wrap="square" rtlCol="0">
            <a:spAutoFit/>
          </a:bodyPr>
          <a:lstStyle/>
          <a:p>
            <a:r>
              <a:rPr lang="en-US" dirty="0"/>
              <a:t>SOME/IP </a:t>
            </a:r>
            <a:r>
              <a:rPr lang="en-US" dirty="0" err="1"/>
              <a:t>EventGroup</a:t>
            </a:r>
            <a:endParaRPr lang="en-US" dirty="0"/>
          </a:p>
        </p:txBody>
      </p:sp>
      <p:pic>
        <p:nvPicPr>
          <p:cNvPr id="12" name="Picture 11">
            <a:extLst>
              <a:ext uri="{FF2B5EF4-FFF2-40B4-BE49-F238E27FC236}">
                <a16:creationId xmlns:a16="http://schemas.microsoft.com/office/drawing/2014/main" id="{6C56F782-F274-0F3F-DE76-3C471E4F6912}"/>
              </a:ext>
            </a:extLst>
          </p:cNvPr>
          <p:cNvPicPr>
            <a:picLocks noChangeAspect="1"/>
          </p:cNvPicPr>
          <p:nvPr/>
        </p:nvPicPr>
        <p:blipFill>
          <a:blip r:embed="rId3"/>
          <a:stretch>
            <a:fillRect/>
          </a:stretch>
        </p:blipFill>
        <p:spPr>
          <a:xfrm>
            <a:off x="329352" y="1401121"/>
            <a:ext cx="2794429" cy="3399771"/>
          </a:xfrm>
          <a:prstGeom prst="rect">
            <a:avLst/>
          </a:prstGeom>
        </p:spPr>
      </p:pic>
      <p:pic>
        <p:nvPicPr>
          <p:cNvPr id="14" name="Picture 13">
            <a:extLst>
              <a:ext uri="{FF2B5EF4-FFF2-40B4-BE49-F238E27FC236}">
                <a16:creationId xmlns:a16="http://schemas.microsoft.com/office/drawing/2014/main" id="{4C54D0D3-3ECA-B06B-A2B8-1B300340FD70}"/>
              </a:ext>
            </a:extLst>
          </p:cNvPr>
          <p:cNvPicPr>
            <a:picLocks noChangeAspect="1"/>
          </p:cNvPicPr>
          <p:nvPr/>
        </p:nvPicPr>
        <p:blipFill>
          <a:blip r:embed="rId4"/>
          <a:stretch>
            <a:fillRect/>
          </a:stretch>
        </p:blipFill>
        <p:spPr>
          <a:xfrm>
            <a:off x="4718668" y="1333891"/>
            <a:ext cx="2911392" cy="3467001"/>
          </a:xfrm>
          <a:prstGeom prst="rect">
            <a:avLst/>
          </a:prstGeom>
        </p:spPr>
      </p:pic>
    </p:spTree>
    <p:extLst>
      <p:ext uri="{BB962C8B-B14F-4D97-AF65-F5344CB8AC3E}">
        <p14:creationId xmlns:p14="http://schemas.microsoft.com/office/powerpoint/2010/main" val="18458053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58</a:t>
            </a:fld>
            <a:endParaRPr lang="en-US"/>
          </a:p>
        </p:txBody>
      </p:sp>
      <p:pic>
        <p:nvPicPr>
          <p:cNvPr id="3" name="Picture 2">
            <a:extLst>
              <a:ext uri="{FF2B5EF4-FFF2-40B4-BE49-F238E27FC236}">
                <a16:creationId xmlns:a16="http://schemas.microsoft.com/office/drawing/2014/main" id="{2E2729CB-AAAD-70F1-989C-FB43622A92BC}"/>
              </a:ext>
            </a:extLst>
          </p:cNvPr>
          <p:cNvPicPr>
            <a:picLocks noChangeAspect="1"/>
          </p:cNvPicPr>
          <p:nvPr/>
        </p:nvPicPr>
        <p:blipFill>
          <a:blip r:embed="rId2"/>
          <a:stretch>
            <a:fillRect/>
          </a:stretch>
        </p:blipFill>
        <p:spPr>
          <a:xfrm>
            <a:off x="204107" y="983561"/>
            <a:ext cx="8735786" cy="2766824"/>
          </a:xfrm>
          <a:prstGeom prst="rect">
            <a:avLst/>
          </a:prstGeom>
        </p:spPr>
      </p:pic>
    </p:spTree>
    <p:extLst>
      <p:ext uri="{BB962C8B-B14F-4D97-AF65-F5344CB8AC3E}">
        <p14:creationId xmlns:p14="http://schemas.microsoft.com/office/powerpoint/2010/main" val="425300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59</a:t>
            </a:fld>
            <a:endParaRPr lang="en-US"/>
          </a:p>
        </p:txBody>
      </p:sp>
      <p:pic>
        <p:nvPicPr>
          <p:cNvPr id="3" name="Picture 2">
            <a:extLst>
              <a:ext uri="{FF2B5EF4-FFF2-40B4-BE49-F238E27FC236}">
                <a16:creationId xmlns:a16="http://schemas.microsoft.com/office/drawing/2014/main" id="{17242D95-D59F-38E3-B239-837B0C3B071B}"/>
              </a:ext>
            </a:extLst>
          </p:cNvPr>
          <p:cNvPicPr>
            <a:picLocks noChangeAspect="1"/>
          </p:cNvPicPr>
          <p:nvPr/>
        </p:nvPicPr>
        <p:blipFill>
          <a:blip r:embed="rId2"/>
          <a:stretch>
            <a:fillRect/>
          </a:stretch>
        </p:blipFill>
        <p:spPr>
          <a:xfrm>
            <a:off x="449036" y="20782"/>
            <a:ext cx="2695466" cy="3279370"/>
          </a:xfrm>
          <a:prstGeom prst="rect">
            <a:avLst/>
          </a:prstGeom>
        </p:spPr>
      </p:pic>
      <p:pic>
        <p:nvPicPr>
          <p:cNvPr id="9" name="Picture 8">
            <a:extLst>
              <a:ext uri="{FF2B5EF4-FFF2-40B4-BE49-F238E27FC236}">
                <a16:creationId xmlns:a16="http://schemas.microsoft.com/office/drawing/2014/main" id="{05B82B44-FB6E-7456-9726-ED155BEC5125}"/>
              </a:ext>
            </a:extLst>
          </p:cNvPr>
          <p:cNvPicPr>
            <a:picLocks noChangeAspect="1"/>
          </p:cNvPicPr>
          <p:nvPr/>
        </p:nvPicPr>
        <p:blipFill>
          <a:blip r:embed="rId3"/>
          <a:stretch>
            <a:fillRect/>
          </a:stretch>
        </p:blipFill>
        <p:spPr>
          <a:xfrm>
            <a:off x="4496404" y="188367"/>
            <a:ext cx="2695465" cy="4636726"/>
          </a:xfrm>
          <a:prstGeom prst="rect">
            <a:avLst/>
          </a:prstGeom>
        </p:spPr>
      </p:pic>
      <p:pic>
        <p:nvPicPr>
          <p:cNvPr id="11" name="Picture 10">
            <a:extLst>
              <a:ext uri="{FF2B5EF4-FFF2-40B4-BE49-F238E27FC236}">
                <a16:creationId xmlns:a16="http://schemas.microsoft.com/office/drawing/2014/main" id="{AA6841BB-B3FA-A6C6-17AB-1FF3D9EEC594}"/>
              </a:ext>
            </a:extLst>
          </p:cNvPr>
          <p:cNvPicPr>
            <a:picLocks noChangeAspect="1"/>
          </p:cNvPicPr>
          <p:nvPr/>
        </p:nvPicPr>
        <p:blipFill>
          <a:blip r:embed="rId4"/>
          <a:stretch>
            <a:fillRect/>
          </a:stretch>
        </p:blipFill>
        <p:spPr>
          <a:xfrm>
            <a:off x="430368" y="3397034"/>
            <a:ext cx="3043526" cy="1657104"/>
          </a:xfrm>
          <a:prstGeom prst="rect">
            <a:avLst/>
          </a:prstGeom>
        </p:spPr>
      </p:pic>
    </p:spTree>
    <p:extLst>
      <p:ext uri="{BB962C8B-B14F-4D97-AF65-F5344CB8AC3E}">
        <p14:creationId xmlns:p14="http://schemas.microsoft.com/office/powerpoint/2010/main" val="2907007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VLAN</a:t>
            </a:r>
          </a:p>
        </p:txBody>
      </p:sp>
      <p:sp>
        <p:nvSpPr>
          <p:cNvPr id="3" name="Date Placeholder 2">
            <a:extLst>
              <a:ext uri="{FF2B5EF4-FFF2-40B4-BE49-F238E27FC236}">
                <a16:creationId xmlns:a16="http://schemas.microsoft.com/office/drawing/2014/main" id="{3060875A-9136-4B63-8365-67A7B1A08447}"/>
              </a:ext>
            </a:extLst>
          </p:cNvPr>
          <p:cNvSpPr>
            <a:spLocks noGrp="1"/>
          </p:cNvSpPr>
          <p:nvPr>
            <p:ph type="dt" sz="half" idx="10"/>
          </p:nvPr>
        </p:nvSpPr>
        <p:spPr/>
        <p:txBody>
          <a:bodyPr/>
          <a:lstStyle/>
          <a:p>
            <a:fld id="{6E585000-C3EF-4F2C-975B-C042B309415B}" type="datetime1">
              <a:rPr lang="en-US" smtClean="0"/>
              <a:t>9/24/2024</a:t>
            </a:fld>
            <a:endParaRPr lang="en-US" dirty="0"/>
          </a:p>
        </p:txBody>
      </p:sp>
      <p:sp>
        <p:nvSpPr>
          <p:cNvPr id="4" name="Footer Placeholder 3">
            <a:extLst>
              <a:ext uri="{FF2B5EF4-FFF2-40B4-BE49-F238E27FC236}">
                <a16:creationId xmlns:a16="http://schemas.microsoft.com/office/drawing/2014/main" id="{7F337B26-2114-4992-9E86-582BEF87A622}"/>
              </a:ext>
            </a:extLst>
          </p:cNvPr>
          <p:cNvSpPr>
            <a:spLocks noGrp="1"/>
          </p:cNvSpPr>
          <p:nvPr>
            <p:ph type="ftr" sz="quarter" idx="11"/>
          </p:nvPr>
        </p:nvSpPr>
        <p:spPr/>
        <p:txBody>
          <a:bodyPr/>
          <a:lstStyle/>
          <a:p>
            <a:r>
              <a:rPr lang="en-US"/>
              <a:t>Disclosure or duplication without consent is prohibited</a:t>
            </a:r>
          </a:p>
        </p:txBody>
      </p:sp>
      <p:sp>
        <p:nvSpPr>
          <p:cNvPr id="5" name="Slide Number Placeholder 4"/>
          <p:cNvSpPr>
            <a:spLocks noGrp="1"/>
          </p:cNvSpPr>
          <p:nvPr>
            <p:ph type="sldNum" sz="quarter" idx="12"/>
          </p:nvPr>
        </p:nvSpPr>
        <p:spPr/>
        <p:txBody>
          <a:bodyPr/>
          <a:lstStyle/>
          <a:p>
            <a:fld id="{F5D92379-A8A0-4F2A-B1DF-F7F7112BE264}" type="slidenum">
              <a:rPr lang="en-US" smtClean="0"/>
              <a:pPr/>
              <a:t>6</a:t>
            </a:fld>
            <a:endParaRPr lang="en-US"/>
          </a:p>
        </p:txBody>
      </p:sp>
    </p:spTree>
    <p:extLst>
      <p:ext uri="{BB962C8B-B14F-4D97-AF65-F5344CB8AC3E}">
        <p14:creationId xmlns:p14="http://schemas.microsoft.com/office/powerpoint/2010/main" val="21845974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60</a:t>
            </a:fld>
            <a:endParaRPr lang="en-US"/>
          </a:p>
        </p:txBody>
      </p:sp>
      <p:sp>
        <p:nvSpPr>
          <p:cNvPr id="3" name="TextBox 2">
            <a:extLst>
              <a:ext uri="{FF2B5EF4-FFF2-40B4-BE49-F238E27FC236}">
                <a16:creationId xmlns:a16="http://schemas.microsoft.com/office/drawing/2014/main" id="{36D4FC4F-2BA5-F4CD-B950-22C515900D10}"/>
              </a:ext>
            </a:extLst>
          </p:cNvPr>
          <p:cNvSpPr txBox="1"/>
          <p:nvPr/>
        </p:nvSpPr>
        <p:spPr>
          <a:xfrm>
            <a:off x="2253082" y="2167359"/>
            <a:ext cx="4952390" cy="523220"/>
          </a:xfrm>
          <a:prstGeom prst="rect">
            <a:avLst/>
          </a:prstGeom>
          <a:noFill/>
        </p:spPr>
        <p:txBody>
          <a:bodyPr wrap="square">
            <a:spAutoFit/>
          </a:bodyPr>
          <a:lstStyle/>
          <a:p>
            <a:r>
              <a:rPr lang="en-US" altLang="zh-CN" sz="2800" b="1" dirty="0">
                <a:solidFill>
                  <a:srgbClr val="0070C0"/>
                </a:solidFill>
              </a:rPr>
              <a:t>SOME/IP-SD </a:t>
            </a:r>
            <a:r>
              <a:rPr lang="zh-CN" altLang="en-US" sz="2800" b="1" dirty="0">
                <a:solidFill>
                  <a:srgbClr val="0070C0"/>
                </a:solidFill>
              </a:rPr>
              <a:t>状态机</a:t>
            </a:r>
            <a:endParaRPr lang="en-US" altLang="zh-CN" sz="2800" b="1" dirty="0">
              <a:solidFill>
                <a:srgbClr val="0070C0"/>
              </a:solidFill>
            </a:endParaRPr>
          </a:p>
        </p:txBody>
      </p:sp>
    </p:spTree>
    <p:extLst>
      <p:ext uri="{BB962C8B-B14F-4D97-AF65-F5344CB8AC3E}">
        <p14:creationId xmlns:p14="http://schemas.microsoft.com/office/powerpoint/2010/main" val="23266512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61</a:t>
            </a:fld>
            <a:endParaRPr lang="en-US"/>
          </a:p>
        </p:txBody>
      </p:sp>
      <p:pic>
        <p:nvPicPr>
          <p:cNvPr id="8" name="Picture 7">
            <a:extLst>
              <a:ext uri="{FF2B5EF4-FFF2-40B4-BE49-F238E27FC236}">
                <a16:creationId xmlns:a16="http://schemas.microsoft.com/office/drawing/2014/main" id="{37048713-7F20-CDA3-C54B-F1B5234B5A29}"/>
              </a:ext>
            </a:extLst>
          </p:cNvPr>
          <p:cNvPicPr>
            <a:picLocks noChangeAspect="1"/>
          </p:cNvPicPr>
          <p:nvPr/>
        </p:nvPicPr>
        <p:blipFill>
          <a:blip r:embed="rId2"/>
          <a:stretch>
            <a:fillRect/>
          </a:stretch>
        </p:blipFill>
        <p:spPr>
          <a:xfrm>
            <a:off x="0" y="1122920"/>
            <a:ext cx="9144000" cy="2897659"/>
          </a:xfrm>
          <a:prstGeom prst="rect">
            <a:avLst/>
          </a:prstGeom>
        </p:spPr>
      </p:pic>
    </p:spTree>
    <p:extLst>
      <p:ext uri="{BB962C8B-B14F-4D97-AF65-F5344CB8AC3E}">
        <p14:creationId xmlns:p14="http://schemas.microsoft.com/office/powerpoint/2010/main" val="38622065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62</a:t>
            </a:fld>
            <a:endParaRPr lang="en-US"/>
          </a:p>
        </p:txBody>
      </p:sp>
      <p:pic>
        <p:nvPicPr>
          <p:cNvPr id="6146" name="Picture 2">
            <a:extLst>
              <a:ext uri="{FF2B5EF4-FFF2-40B4-BE49-F238E27FC236}">
                <a16:creationId xmlns:a16="http://schemas.microsoft.com/office/drawing/2014/main" id="{866D2755-B84D-1DBC-EB43-B0459E951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133" y="388261"/>
            <a:ext cx="5410200" cy="4366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985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63</a:t>
            </a:fld>
            <a:endParaRPr lang="en-US"/>
          </a:p>
        </p:txBody>
      </p:sp>
      <p:sp>
        <p:nvSpPr>
          <p:cNvPr id="3" name="TextBox 2">
            <a:extLst>
              <a:ext uri="{FF2B5EF4-FFF2-40B4-BE49-F238E27FC236}">
                <a16:creationId xmlns:a16="http://schemas.microsoft.com/office/drawing/2014/main" id="{6B899865-170A-9C7B-FCC3-1D8C741A7D65}"/>
              </a:ext>
            </a:extLst>
          </p:cNvPr>
          <p:cNvSpPr txBox="1"/>
          <p:nvPr/>
        </p:nvSpPr>
        <p:spPr>
          <a:xfrm>
            <a:off x="457200" y="1043001"/>
            <a:ext cx="4572000" cy="369332"/>
          </a:xfrm>
          <a:prstGeom prst="rect">
            <a:avLst/>
          </a:prstGeom>
          <a:noFill/>
        </p:spPr>
        <p:txBody>
          <a:bodyPr wrap="square">
            <a:spAutoFit/>
          </a:bodyPr>
          <a:lstStyle/>
          <a:p>
            <a:r>
              <a:rPr lang="zh-CN" altLang="en-US" dirty="0"/>
              <a:t>客户端通信行为如图：</a:t>
            </a:r>
            <a:endParaRPr lang="en-US" dirty="0"/>
          </a:p>
        </p:txBody>
      </p:sp>
      <p:pic>
        <p:nvPicPr>
          <p:cNvPr id="3074" name="Picture 2">
            <a:extLst>
              <a:ext uri="{FF2B5EF4-FFF2-40B4-BE49-F238E27FC236}">
                <a16:creationId xmlns:a16="http://schemas.microsoft.com/office/drawing/2014/main" id="{269BB47F-5322-09FD-852B-E1120D6D02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66" y="2017698"/>
            <a:ext cx="8593868" cy="1921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3521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64</a:t>
            </a:fld>
            <a:endParaRPr lang="en-US"/>
          </a:p>
        </p:txBody>
      </p:sp>
      <p:sp>
        <p:nvSpPr>
          <p:cNvPr id="3" name="TextBox 2">
            <a:extLst>
              <a:ext uri="{FF2B5EF4-FFF2-40B4-BE49-F238E27FC236}">
                <a16:creationId xmlns:a16="http://schemas.microsoft.com/office/drawing/2014/main" id="{5326151E-D70C-7447-6F59-AB0E2A63DA07}"/>
              </a:ext>
            </a:extLst>
          </p:cNvPr>
          <p:cNvSpPr txBox="1"/>
          <p:nvPr/>
        </p:nvSpPr>
        <p:spPr>
          <a:xfrm>
            <a:off x="838200" y="331801"/>
            <a:ext cx="4572000" cy="369332"/>
          </a:xfrm>
          <a:prstGeom prst="rect">
            <a:avLst/>
          </a:prstGeom>
          <a:noFill/>
        </p:spPr>
        <p:txBody>
          <a:bodyPr wrap="square">
            <a:spAutoFit/>
          </a:bodyPr>
          <a:lstStyle/>
          <a:p>
            <a:pPr algn="l"/>
            <a:r>
              <a:rPr lang="en-US" b="1" i="0" dirty="0">
                <a:solidFill>
                  <a:srgbClr val="4F4F4F"/>
                </a:solidFill>
                <a:effectLst/>
                <a:latin typeface="PingFang SC"/>
              </a:rPr>
              <a:t>Down Phase</a:t>
            </a:r>
          </a:p>
        </p:txBody>
      </p:sp>
      <p:sp>
        <p:nvSpPr>
          <p:cNvPr id="8" name="TextBox 7">
            <a:extLst>
              <a:ext uri="{FF2B5EF4-FFF2-40B4-BE49-F238E27FC236}">
                <a16:creationId xmlns:a16="http://schemas.microsoft.com/office/drawing/2014/main" id="{98F87D91-2117-5AC3-49D1-5F736898E37A}"/>
              </a:ext>
            </a:extLst>
          </p:cNvPr>
          <p:cNvSpPr txBox="1"/>
          <p:nvPr/>
        </p:nvSpPr>
        <p:spPr>
          <a:xfrm>
            <a:off x="838199" y="898436"/>
            <a:ext cx="6993468" cy="923330"/>
          </a:xfrm>
          <a:prstGeom prst="rect">
            <a:avLst/>
          </a:prstGeom>
          <a:noFill/>
        </p:spPr>
        <p:txBody>
          <a:bodyPr wrap="square">
            <a:spAutoFit/>
          </a:bodyPr>
          <a:lstStyle/>
          <a:p>
            <a:r>
              <a:rPr lang="en-US" altLang="zh-CN" dirty="0"/>
              <a:t>-&gt; </a:t>
            </a:r>
            <a:r>
              <a:rPr lang="zh-CN" altLang="en-US" dirty="0"/>
              <a:t>服务未被应用请求。</a:t>
            </a:r>
          </a:p>
          <a:p>
            <a:r>
              <a:rPr lang="en-US" altLang="zh-CN" dirty="0"/>
              <a:t>-&gt; </a:t>
            </a:r>
            <a:r>
              <a:rPr lang="zh-CN" altLang="en-US" dirty="0"/>
              <a:t>收到 </a:t>
            </a:r>
            <a:r>
              <a:rPr lang="en-US" altLang="zh-CN" dirty="0" err="1"/>
              <a:t>OfferService</a:t>
            </a:r>
            <a:r>
              <a:rPr lang="zh-CN" altLang="en-US" dirty="0"/>
              <a:t>，存储当前服务实例状态，启动 </a:t>
            </a:r>
            <a:r>
              <a:rPr lang="en-US" altLang="zh-CN" dirty="0"/>
              <a:t>TTL </a:t>
            </a:r>
            <a:r>
              <a:rPr lang="zh-CN" altLang="en-US" dirty="0"/>
              <a:t>计时器，此时服务若被应用请求，直接进入 </a:t>
            </a:r>
            <a:r>
              <a:rPr lang="en-US" altLang="zh-CN" dirty="0"/>
              <a:t>Main Phase</a:t>
            </a:r>
            <a:r>
              <a:rPr lang="zh-CN" altLang="en-US" dirty="0"/>
              <a:t>。</a:t>
            </a:r>
            <a:endParaRPr lang="en-US" dirty="0"/>
          </a:p>
        </p:txBody>
      </p:sp>
      <p:sp>
        <p:nvSpPr>
          <p:cNvPr id="10" name="TextBox 9">
            <a:extLst>
              <a:ext uri="{FF2B5EF4-FFF2-40B4-BE49-F238E27FC236}">
                <a16:creationId xmlns:a16="http://schemas.microsoft.com/office/drawing/2014/main" id="{9FE882C5-0950-0FBC-A779-9B43E17DAF9A}"/>
              </a:ext>
            </a:extLst>
          </p:cNvPr>
          <p:cNvSpPr txBox="1"/>
          <p:nvPr/>
        </p:nvSpPr>
        <p:spPr>
          <a:xfrm>
            <a:off x="838200" y="2202418"/>
            <a:ext cx="4572000" cy="369332"/>
          </a:xfrm>
          <a:prstGeom prst="rect">
            <a:avLst/>
          </a:prstGeom>
          <a:noFill/>
        </p:spPr>
        <p:txBody>
          <a:bodyPr wrap="square">
            <a:spAutoFit/>
          </a:bodyPr>
          <a:lstStyle/>
          <a:p>
            <a:pPr algn="l"/>
            <a:r>
              <a:rPr lang="en-US" altLang="zh-CN" b="1" i="0" dirty="0">
                <a:solidFill>
                  <a:srgbClr val="4F4F4F"/>
                </a:solidFill>
                <a:effectLst/>
                <a:latin typeface="PingFang SC"/>
              </a:rPr>
              <a:t>i</a:t>
            </a:r>
            <a:r>
              <a:rPr lang="en-US" b="1" i="0" dirty="0">
                <a:solidFill>
                  <a:srgbClr val="4F4F4F"/>
                </a:solidFill>
                <a:effectLst/>
                <a:latin typeface="PingFang SC"/>
              </a:rPr>
              <a:t>nitial Wait Phase</a:t>
            </a:r>
          </a:p>
        </p:txBody>
      </p:sp>
      <p:sp>
        <p:nvSpPr>
          <p:cNvPr id="12" name="TextBox 11">
            <a:extLst>
              <a:ext uri="{FF2B5EF4-FFF2-40B4-BE49-F238E27FC236}">
                <a16:creationId xmlns:a16="http://schemas.microsoft.com/office/drawing/2014/main" id="{401E146D-7878-0A4A-82B8-3BA9066419DB}"/>
              </a:ext>
            </a:extLst>
          </p:cNvPr>
          <p:cNvSpPr txBox="1"/>
          <p:nvPr/>
        </p:nvSpPr>
        <p:spPr>
          <a:xfrm>
            <a:off x="838199" y="2698125"/>
            <a:ext cx="7518401" cy="1477328"/>
          </a:xfrm>
          <a:prstGeom prst="rect">
            <a:avLst/>
          </a:prstGeom>
          <a:noFill/>
        </p:spPr>
        <p:txBody>
          <a:bodyPr wrap="square">
            <a:spAutoFit/>
          </a:bodyPr>
          <a:lstStyle/>
          <a:p>
            <a:r>
              <a:rPr lang="zh-CN" altLang="en-US" dirty="0"/>
              <a:t>服务被请求后，进入此阶段。</a:t>
            </a:r>
            <a:endParaRPr lang="en-US" altLang="zh-CN" dirty="0"/>
          </a:p>
          <a:p>
            <a:r>
              <a:rPr lang="zh-CN" altLang="en-US" dirty="0"/>
              <a:t>等待 </a:t>
            </a:r>
            <a:r>
              <a:rPr lang="en-US" dirty="0"/>
              <a:t>INITIAL_DELAY </a:t>
            </a:r>
            <a:r>
              <a:rPr lang="zh-CN" altLang="en-US" dirty="0"/>
              <a:t>时间（最大和最小值之间的随机值）。</a:t>
            </a:r>
            <a:endParaRPr lang="en-US" altLang="zh-CN" dirty="0"/>
          </a:p>
          <a:p>
            <a:r>
              <a:rPr lang="zh-CN" altLang="en-US" dirty="0"/>
              <a:t>如果此时收到 </a:t>
            </a:r>
            <a:r>
              <a:rPr lang="en-US" dirty="0"/>
              <a:t>Offer Service，</a:t>
            </a:r>
            <a:r>
              <a:rPr lang="zh-CN" altLang="en-US" dirty="0"/>
              <a:t>则取消计时器，直接进入 </a:t>
            </a:r>
            <a:r>
              <a:rPr lang="en-US" dirty="0"/>
              <a:t>Main Phase。</a:t>
            </a:r>
          </a:p>
          <a:p>
            <a:r>
              <a:rPr lang="en-US" dirty="0"/>
              <a:t>-&gt; </a:t>
            </a:r>
            <a:r>
              <a:rPr lang="zh-CN" altLang="en-US" dirty="0"/>
              <a:t>如果服务请求被释放，进入 </a:t>
            </a:r>
            <a:r>
              <a:rPr lang="en-US" dirty="0"/>
              <a:t>Down Phase。</a:t>
            </a:r>
          </a:p>
          <a:p>
            <a:r>
              <a:rPr lang="en-US" dirty="0"/>
              <a:t>-&gt; </a:t>
            </a:r>
            <a:r>
              <a:rPr lang="zh-CN" altLang="en-US" dirty="0"/>
              <a:t>计时器超时后，发送第一个 </a:t>
            </a:r>
            <a:r>
              <a:rPr lang="en-US" dirty="0"/>
              <a:t>Find service，</a:t>
            </a:r>
            <a:r>
              <a:rPr lang="zh-CN" altLang="en-US" dirty="0"/>
              <a:t>进入下一阶段。</a:t>
            </a:r>
          </a:p>
        </p:txBody>
      </p:sp>
    </p:spTree>
    <p:extLst>
      <p:ext uri="{BB962C8B-B14F-4D97-AF65-F5344CB8AC3E}">
        <p14:creationId xmlns:p14="http://schemas.microsoft.com/office/powerpoint/2010/main" val="23028084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65</a:t>
            </a:fld>
            <a:endParaRPr lang="en-US"/>
          </a:p>
        </p:txBody>
      </p:sp>
      <p:sp>
        <p:nvSpPr>
          <p:cNvPr id="3" name="TextBox 2">
            <a:extLst>
              <a:ext uri="{FF2B5EF4-FFF2-40B4-BE49-F238E27FC236}">
                <a16:creationId xmlns:a16="http://schemas.microsoft.com/office/drawing/2014/main" id="{DAC4F40D-071E-1379-322E-54281A2EBF5E}"/>
              </a:ext>
            </a:extLst>
          </p:cNvPr>
          <p:cNvSpPr txBox="1"/>
          <p:nvPr/>
        </p:nvSpPr>
        <p:spPr>
          <a:xfrm>
            <a:off x="838199" y="882133"/>
            <a:ext cx="4572000" cy="369332"/>
          </a:xfrm>
          <a:prstGeom prst="rect">
            <a:avLst/>
          </a:prstGeom>
          <a:noFill/>
        </p:spPr>
        <p:txBody>
          <a:bodyPr wrap="square">
            <a:spAutoFit/>
          </a:bodyPr>
          <a:lstStyle/>
          <a:p>
            <a:pPr algn="l"/>
            <a:r>
              <a:rPr lang="en-US" b="1" i="0" dirty="0">
                <a:solidFill>
                  <a:srgbClr val="4F4F4F"/>
                </a:solidFill>
                <a:effectLst/>
                <a:latin typeface="PingFang SC"/>
              </a:rPr>
              <a:t>Repetition Phase</a:t>
            </a:r>
          </a:p>
        </p:txBody>
      </p:sp>
      <p:sp>
        <p:nvSpPr>
          <p:cNvPr id="8" name="TextBox 7">
            <a:extLst>
              <a:ext uri="{FF2B5EF4-FFF2-40B4-BE49-F238E27FC236}">
                <a16:creationId xmlns:a16="http://schemas.microsoft.com/office/drawing/2014/main" id="{4055C43E-B3F9-5438-D999-567AD6F9DD87}"/>
              </a:ext>
            </a:extLst>
          </p:cNvPr>
          <p:cNvSpPr txBox="1"/>
          <p:nvPr/>
        </p:nvSpPr>
        <p:spPr>
          <a:xfrm>
            <a:off x="838199" y="1705676"/>
            <a:ext cx="7484533" cy="1754326"/>
          </a:xfrm>
          <a:prstGeom prst="rect">
            <a:avLst/>
          </a:prstGeom>
          <a:noFill/>
        </p:spPr>
        <p:txBody>
          <a:bodyPr wrap="square">
            <a:spAutoFit/>
          </a:bodyPr>
          <a:lstStyle/>
          <a:p>
            <a:r>
              <a:rPr lang="zh-CN" altLang="en-US" dirty="0"/>
              <a:t>重复发送 </a:t>
            </a:r>
            <a:r>
              <a:rPr lang="en-US" dirty="0"/>
              <a:t>Find service，</a:t>
            </a:r>
            <a:r>
              <a:rPr lang="zh-CN" altLang="en-US" dirty="0"/>
              <a:t>重复次数由 </a:t>
            </a:r>
            <a:r>
              <a:rPr lang="en-US" dirty="0"/>
              <a:t>REPETITIONS_MAX </a:t>
            </a:r>
            <a:r>
              <a:rPr lang="zh-CN" altLang="en-US" dirty="0"/>
              <a:t>决定，发送间隔以 </a:t>
            </a:r>
            <a:r>
              <a:rPr lang="en-US" dirty="0"/>
              <a:t>REPETITIONS_BASE_DELAY </a:t>
            </a:r>
            <a:r>
              <a:rPr lang="zh-CN" altLang="en-US" dirty="0"/>
              <a:t>为基时间，每发送一次，间隔加倍。</a:t>
            </a:r>
            <a:endParaRPr lang="en-US" altLang="zh-CN" dirty="0"/>
          </a:p>
          <a:p>
            <a:r>
              <a:rPr lang="zh-CN" altLang="en-US" dirty="0"/>
              <a:t>收到 </a:t>
            </a:r>
            <a:r>
              <a:rPr lang="en-US" dirty="0"/>
              <a:t>Offer Service，</a:t>
            </a:r>
            <a:r>
              <a:rPr lang="zh-CN" altLang="en-US" dirty="0"/>
              <a:t>停止发送计数和计时，立即进入 </a:t>
            </a:r>
            <a:r>
              <a:rPr lang="en-US" dirty="0"/>
              <a:t>Main Phase，</a:t>
            </a:r>
            <a:r>
              <a:rPr lang="zh-CN" altLang="en-US" dirty="0"/>
              <a:t>触发发送 </a:t>
            </a:r>
            <a:r>
              <a:rPr lang="en-US" dirty="0" err="1"/>
              <a:t>SubscribeEventgroup</a:t>
            </a:r>
            <a:r>
              <a:rPr lang="en-US" dirty="0"/>
              <a:t>( </a:t>
            </a:r>
            <a:r>
              <a:rPr lang="zh-CN" altLang="en-US" dirty="0"/>
              <a:t>延迟一定时间）。</a:t>
            </a:r>
            <a:endParaRPr lang="en-US" altLang="zh-CN" dirty="0"/>
          </a:p>
          <a:p>
            <a:r>
              <a:rPr lang="en-US" altLang="zh-CN" dirty="0"/>
              <a:t>-&gt; </a:t>
            </a:r>
            <a:r>
              <a:rPr lang="zh-CN" altLang="en-US" dirty="0"/>
              <a:t>如果服务请求被释放，进入 </a:t>
            </a:r>
            <a:r>
              <a:rPr lang="en-US" dirty="0"/>
              <a:t>Down Phase，</a:t>
            </a:r>
            <a:r>
              <a:rPr lang="zh-CN" altLang="en-US" dirty="0"/>
              <a:t>若此时有订阅行为，则发送 </a:t>
            </a:r>
            <a:r>
              <a:rPr lang="en-US" dirty="0" err="1"/>
              <a:t>StopSubscribeEventgroup</a:t>
            </a:r>
            <a:r>
              <a:rPr lang="en-US" dirty="0"/>
              <a:t>.</a:t>
            </a:r>
          </a:p>
        </p:txBody>
      </p:sp>
    </p:spTree>
    <p:extLst>
      <p:ext uri="{BB962C8B-B14F-4D97-AF65-F5344CB8AC3E}">
        <p14:creationId xmlns:p14="http://schemas.microsoft.com/office/powerpoint/2010/main" val="13494705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66</a:t>
            </a:fld>
            <a:endParaRPr lang="en-US"/>
          </a:p>
        </p:txBody>
      </p:sp>
      <p:sp>
        <p:nvSpPr>
          <p:cNvPr id="3" name="TextBox 2">
            <a:extLst>
              <a:ext uri="{FF2B5EF4-FFF2-40B4-BE49-F238E27FC236}">
                <a16:creationId xmlns:a16="http://schemas.microsoft.com/office/drawing/2014/main" id="{B0384B82-2A79-2FFD-8EC8-3EDB844CBE33}"/>
              </a:ext>
            </a:extLst>
          </p:cNvPr>
          <p:cNvSpPr txBox="1"/>
          <p:nvPr/>
        </p:nvSpPr>
        <p:spPr>
          <a:xfrm>
            <a:off x="838200" y="873668"/>
            <a:ext cx="4572000" cy="369332"/>
          </a:xfrm>
          <a:prstGeom prst="rect">
            <a:avLst/>
          </a:prstGeom>
          <a:noFill/>
        </p:spPr>
        <p:txBody>
          <a:bodyPr wrap="square">
            <a:spAutoFit/>
          </a:bodyPr>
          <a:lstStyle/>
          <a:p>
            <a:pPr algn="l"/>
            <a:r>
              <a:rPr lang="en-US" b="1" i="0" dirty="0">
                <a:solidFill>
                  <a:srgbClr val="4F4F4F"/>
                </a:solidFill>
                <a:effectLst/>
                <a:latin typeface="PingFang SC"/>
              </a:rPr>
              <a:t>Main Phase</a:t>
            </a:r>
          </a:p>
        </p:txBody>
      </p:sp>
      <p:sp>
        <p:nvSpPr>
          <p:cNvPr id="8" name="TextBox 7">
            <a:extLst>
              <a:ext uri="{FF2B5EF4-FFF2-40B4-BE49-F238E27FC236}">
                <a16:creationId xmlns:a16="http://schemas.microsoft.com/office/drawing/2014/main" id="{79F62C5A-1F8C-4E6B-0119-51F91909D924}"/>
              </a:ext>
            </a:extLst>
          </p:cNvPr>
          <p:cNvSpPr txBox="1"/>
          <p:nvPr/>
        </p:nvSpPr>
        <p:spPr>
          <a:xfrm>
            <a:off x="838200" y="1765575"/>
            <a:ext cx="7687733" cy="1200329"/>
          </a:xfrm>
          <a:prstGeom prst="rect">
            <a:avLst/>
          </a:prstGeom>
          <a:noFill/>
        </p:spPr>
        <p:txBody>
          <a:bodyPr wrap="square">
            <a:spAutoFit/>
          </a:bodyPr>
          <a:lstStyle/>
          <a:p>
            <a:r>
              <a:rPr lang="en-US" altLang="zh-CN" dirty="0"/>
              <a:t>-&gt; </a:t>
            </a:r>
            <a:r>
              <a:rPr lang="zh-CN" altLang="en-US" dirty="0"/>
              <a:t>不再周期发送 </a:t>
            </a:r>
            <a:r>
              <a:rPr lang="en-US" dirty="0"/>
              <a:t>Find Service。-&gt; </a:t>
            </a:r>
            <a:r>
              <a:rPr lang="zh-CN" altLang="en-US" dirty="0"/>
              <a:t>收到 </a:t>
            </a:r>
            <a:r>
              <a:rPr lang="en-US" dirty="0"/>
              <a:t>Offer Service，</a:t>
            </a:r>
            <a:r>
              <a:rPr lang="zh-CN" altLang="en-US" dirty="0"/>
              <a:t>触发发送 </a:t>
            </a:r>
            <a:r>
              <a:rPr lang="en-US" dirty="0" err="1"/>
              <a:t>SubscribeEventgroup</a:t>
            </a:r>
            <a:r>
              <a:rPr lang="en-US" dirty="0"/>
              <a:t>( </a:t>
            </a:r>
            <a:r>
              <a:rPr lang="zh-CN" altLang="en-US" dirty="0"/>
              <a:t>延迟一定时间）。</a:t>
            </a:r>
            <a:r>
              <a:rPr lang="en-US" altLang="zh-CN" dirty="0"/>
              <a:t>-&gt; </a:t>
            </a:r>
            <a:r>
              <a:rPr lang="zh-CN" altLang="en-US" dirty="0"/>
              <a:t>如果收到 </a:t>
            </a:r>
            <a:r>
              <a:rPr lang="en-US" dirty="0" err="1"/>
              <a:t>StopOfferService</a:t>
            </a:r>
            <a:r>
              <a:rPr lang="en-US" dirty="0"/>
              <a:t>，</a:t>
            </a:r>
            <a:r>
              <a:rPr lang="zh-CN" altLang="en-US" dirty="0"/>
              <a:t>则停止所有计时器。</a:t>
            </a:r>
            <a:r>
              <a:rPr lang="en-US" altLang="zh-CN" dirty="0"/>
              <a:t>-&gt; </a:t>
            </a:r>
            <a:r>
              <a:rPr lang="zh-CN" altLang="en-US" dirty="0"/>
              <a:t>如果服务请求被释放，进入 </a:t>
            </a:r>
            <a:r>
              <a:rPr lang="en-US" dirty="0"/>
              <a:t>Down Phase，</a:t>
            </a:r>
            <a:r>
              <a:rPr lang="zh-CN" altLang="en-US" dirty="0"/>
              <a:t>若此时有订阅行为，则发送 </a:t>
            </a:r>
            <a:r>
              <a:rPr lang="en-US" dirty="0" err="1"/>
              <a:t>StopSubscribeEventgroup</a:t>
            </a:r>
            <a:r>
              <a:rPr lang="en-US" dirty="0"/>
              <a:t>。</a:t>
            </a:r>
          </a:p>
        </p:txBody>
      </p:sp>
    </p:spTree>
    <p:extLst>
      <p:ext uri="{BB962C8B-B14F-4D97-AF65-F5344CB8AC3E}">
        <p14:creationId xmlns:p14="http://schemas.microsoft.com/office/powerpoint/2010/main" val="33614528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67</a:t>
            </a:fld>
            <a:endParaRPr lang="en-US"/>
          </a:p>
        </p:txBody>
      </p:sp>
      <p:pic>
        <p:nvPicPr>
          <p:cNvPr id="8194" name="Picture 2">
            <a:extLst>
              <a:ext uri="{FF2B5EF4-FFF2-40B4-BE49-F238E27FC236}">
                <a16:creationId xmlns:a16="http://schemas.microsoft.com/office/drawing/2014/main" id="{7D257C67-937D-54EE-2F18-A992D7C45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2769" y="347412"/>
            <a:ext cx="5478462" cy="444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1269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68</a:t>
            </a:fld>
            <a:endParaRPr lang="en-US"/>
          </a:p>
        </p:txBody>
      </p:sp>
      <p:pic>
        <p:nvPicPr>
          <p:cNvPr id="4098" name="Picture 2">
            <a:extLst>
              <a:ext uri="{FF2B5EF4-FFF2-40B4-BE49-F238E27FC236}">
                <a16:creationId xmlns:a16="http://schemas.microsoft.com/office/drawing/2014/main" id="{46CC5EB4-1E75-39B1-5765-B7A9CE0247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91" y="596126"/>
            <a:ext cx="5591501" cy="39512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5E28B5B-2637-81A2-F5B9-B56DA5641E3A}"/>
              </a:ext>
            </a:extLst>
          </p:cNvPr>
          <p:cNvSpPr txBox="1"/>
          <p:nvPr/>
        </p:nvSpPr>
        <p:spPr>
          <a:xfrm>
            <a:off x="5926492" y="1616077"/>
            <a:ext cx="3075167" cy="2031325"/>
          </a:xfrm>
          <a:prstGeom prst="rect">
            <a:avLst/>
          </a:prstGeom>
          <a:noFill/>
        </p:spPr>
        <p:txBody>
          <a:bodyPr wrap="square">
            <a:spAutoFit/>
          </a:bodyPr>
          <a:lstStyle/>
          <a:p>
            <a:r>
              <a:rPr lang="zh-CN" altLang="en-US" b="0" i="0" dirty="0">
                <a:solidFill>
                  <a:srgbClr val="4D4D4D"/>
                </a:solidFill>
                <a:effectLst/>
                <a:latin typeface="-apple-system"/>
              </a:rPr>
              <a:t>如上图可知，</a:t>
            </a:r>
            <a:r>
              <a:rPr lang="en-US" altLang="zh-CN" b="1" i="0" dirty="0">
                <a:solidFill>
                  <a:srgbClr val="4D4D4D"/>
                </a:solidFill>
                <a:effectLst/>
                <a:latin typeface="-apple-system"/>
              </a:rPr>
              <a:t>SOME/IP</a:t>
            </a:r>
            <a:r>
              <a:rPr lang="zh-CN" altLang="en-US" b="1" i="0" dirty="0">
                <a:solidFill>
                  <a:srgbClr val="4D4D4D"/>
                </a:solidFill>
                <a:effectLst/>
                <a:latin typeface="-apple-system"/>
              </a:rPr>
              <a:t>协议涉及到与</a:t>
            </a:r>
            <a:r>
              <a:rPr lang="en-US" altLang="zh-CN" b="1" i="0" dirty="0">
                <a:solidFill>
                  <a:srgbClr val="4D4D4D"/>
                </a:solidFill>
                <a:effectLst/>
                <a:latin typeface="-apple-system"/>
              </a:rPr>
              <a:t>RTE</a:t>
            </a:r>
            <a:r>
              <a:rPr lang="zh-CN" altLang="en-US" b="1" i="0" dirty="0">
                <a:solidFill>
                  <a:srgbClr val="4D4D4D"/>
                </a:solidFill>
                <a:effectLst/>
                <a:latin typeface="-apple-system"/>
              </a:rPr>
              <a:t>，</a:t>
            </a:r>
            <a:r>
              <a:rPr lang="en-US" altLang="zh-CN" b="1" i="0" dirty="0">
                <a:solidFill>
                  <a:srgbClr val="4D4D4D"/>
                </a:solidFill>
                <a:effectLst/>
                <a:latin typeface="-apple-system"/>
              </a:rPr>
              <a:t>COM</a:t>
            </a:r>
            <a:r>
              <a:rPr lang="zh-CN" altLang="en-US" b="1" i="0" dirty="0">
                <a:solidFill>
                  <a:srgbClr val="4D4D4D"/>
                </a:solidFill>
                <a:effectLst/>
                <a:latin typeface="-apple-system"/>
              </a:rPr>
              <a:t>，</a:t>
            </a:r>
            <a:r>
              <a:rPr lang="en-US" altLang="zh-CN" b="1" i="0" dirty="0">
                <a:solidFill>
                  <a:srgbClr val="4D4D4D"/>
                </a:solidFill>
                <a:effectLst/>
                <a:latin typeface="-apple-system"/>
              </a:rPr>
              <a:t>PDUR</a:t>
            </a:r>
            <a:r>
              <a:rPr lang="zh-CN" altLang="en-US" b="1" i="0" dirty="0">
                <a:solidFill>
                  <a:srgbClr val="4D4D4D"/>
                </a:solidFill>
                <a:effectLst/>
                <a:latin typeface="-apple-system"/>
              </a:rPr>
              <a:t>以及</a:t>
            </a:r>
            <a:r>
              <a:rPr lang="en-US" altLang="zh-CN" b="1" i="0" dirty="0" err="1">
                <a:solidFill>
                  <a:srgbClr val="4D4D4D"/>
                </a:solidFill>
                <a:effectLst/>
                <a:latin typeface="-apple-system"/>
              </a:rPr>
              <a:t>SOAd</a:t>
            </a:r>
            <a:r>
              <a:rPr lang="zh-CN" altLang="en-US" b="1" i="0" dirty="0">
                <a:solidFill>
                  <a:srgbClr val="4D4D4D"/>
                </a:solidFill>
                <a:effectLst/>
                <a:latin typeface="-apple-system"/>
              </a:rPr>
              <a:t>这些</a:t>
            </a:r>
            <a:r>
              <a:rPr lang="en-US" altLang="zh-CN" b="1" i="0" dirty="0">
                <a:solidFill>
                  <a:srgbClr val="4D4D4D"/>
                </a:solidFill>
                <a:effectLst/>
                <a:latin typeface="-apple-system"/>
              </a:rPr>
              <a:t>AUTOSAR</a:t>
            </a:r>
            <a:r>
              <a:rPr lang="zh-CN" altLang="en-US" b="1" i="0" dirty="0">
                <a:solidFill>
                  <a:srgbClr val="4D4D4D"/>
                </a:solidFill>
                <a:effectLst/>
                <a:latin typeface="-apple-system"/>
              </a:rPr>
              <a:t>标准模块的交互，而用于服务发现的</a:t>
            </a:r>
            <a:r>
              <a:rPr lang="en-US" altLang="zh-CN" b="1" i="0" dirty="0">
                <a:solidFill>
                  <a:srgbClr val="4D4D4D"/>
                </a:solidFill>
                <a:effectLst/>
                <a:latin typeface="-apple-system"/>
              </a:rPr>
              <a:t>SOME/IP-SD</a:t>
            </a:r>
            <a:r>
              <a:rPr lang="zh-CN" altLang="en-US" b="1" i="0" dirty="0">
                <a:solidFill>
                  <a:srgbClr val="4D4D4D"/>
                </a:solidFill>
                <a:effectLst/>
                <a:latin typeface="-apple-system"/>
              </a:rPr>
              <a:t>则涉及到</a:t>
            </a:r>
            <a:r>
              <a:rPr lang="en-US" altLang="zh-CN" b="1" i="0" dirty="0" err="1">
                <a:solidFill>
                  <a:srgbClr val="4D4D4D"/>
                </a:solidFill>
                <a:effectLst/>
                <a:latin typeface="-apple-system"/>
              </a:rPr>
              <a:t>BswM</a:t>
            </a:r>
            <a:r>
              <a:rPr lang="zh-CN" altLang="en-US" b="1" i="0" dirty="0">
                <a:solidFill>
                  <a:srgbClr val="4D4D4D"/>
                </a:solidFill>
                <a:effectLst/>
                <a:latin typeface="-apple-system"/>
              </a:rPr>
              <a:t>，</a:t>
            </a:r>
            <a:r>
              <a:rPr lang="en-US" altLang="zh-CN" b="1" i="0" dirty="0">
                <a:solidFill>
                  <a:srgbClr val="4D4D4D"/>
                </a:solidFill>
                <a:effectLst/>
                <a:latin typeface="-apple-system"/>
              </a:rPr>
              <a:t>SD</a:t>
            </a:r>
            <a:r>
              <a:rPr lang="zh-CN" altLang="en-US" b="1" i="0" dirty="0">
                <a:solidFill>
                  <a:srgbClr val="4D4D4D"/>
                </a:solidFill>
                <a:effectLst/>
                <a:latin typeface="-apple-system"/>
              </a:rPr>
              <a:t>以及</a:t>
            </a:r>
            <a:r>
              <a:rPr lang="en-US" altLang="zh-CN" b="1" i="0" dirty="0" err="1">
                <a:solidFill>
                  <a:srgbClr val="4D4D4D"/>
                </a:solidFill>
                <a:effectLst/>
                <a:latin typeface="-apple-system"/>
              </a:rPr>
              <a:t>SoAd</a:t>
            </a:r>
            <a:r>
              <a:rPr lang="zh-CN" altLang="en-US" b="1" i="0" dirty="0">
                <a:solidFill>
                  <a:srgbClr val="4D4D4D"/>
                </a:solidFill>
                <a:effectLst/>
                <a:latin typeface="-apple-system"/>
              </a:rPr>
              <a:t>模块的交互</a:t>
            </a:r>
            <a:r>
              <a:rPr lang="zh-CN" altLang="en-US" b="0" i="0" dirty="0">
                <a:solidFill>
                  <a:srgbClr val="4D4D4D"/>
                </a:solidFill>
                <a:effectLst/>
                <a:latin typeface="-apple-system"/>
              </a:rPr>
              <a:t>。</a:t>
            </a:r>
            <a:endParaRPr lang="en-US" dirty="0"/>
          </a:p>
        </p:txBody>
      </p:sp>
    </p:spTree>
    <p:extLst>
      <p:ext uri="{BB962C8B-B14F-4D97-AF65-F5344CB8AC3E}">
        <p14:creationId xmlns:p14="http://schemas.microsoft.com/office/powerpoint/2010/main" val="8716694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69</a:t>
            </a:fld>
            <a:endParaRPr lang="en-US"/>
          </a:p>
        </p:txBody>
      </p:sp>
      <p:sp>
        <p:nvSpPr>
          <p:cNvPr id="3" name="TextBox 2">
            <a:extLst>
              <a:ext uri="{FF2B5EF4-FFF2-40B4-BE49-F238E27FC236}">
                <a16:creationId xmlns:a16="http://schemas.microsoft.com/office/drawing/2014/main" id="{B0384B82-2A79-2FFD-8EC8-3EDB844CBE33}"/>
              </a:ext>
            </a:extLst>
          </p:cNvPr>
          <p:cNvSpPr txBox="1"/>
          <p:nvPr/>
        </p:nvSpPr>
        <p:spPr>
          <a:xfrm>
            <a:off x="838200" y="873668"/>
            <a:ext cx="4572000" cy="369332"/>
          </a:xfrm>
          <a:prstGeom prst="rect">
            <a:avLst/>
          </a:prstGeom>
          <a:noFill/>
        </p:spPr>
        <p:txBody>
          <a:bodyPr wrap="square">
            <a:spAutoFit/>
          </a:bodyPr>
          <a:lstStyle/>
          <a:p>
            <a:pPr algn="l"/>
            <a:r>
              <a:rPr lang="en-US" b="1" i="0" dirty="0">
                <a:solidFill>
                  <a:srgbClr val="4F4F4F"/>
                </a:solidFill>
                <a:effectLst/>
                <a:latin typeface="PingFang SC"/>
              </a:rPr>
              <a:t>Main Phase</a:t>
            </a:r>
          </a:p>
        </p:txBody>
      </p:sp>
      <p:sp>
        <p:nvSpPr>
          <p:cNvPr id="8" name="TextBox 7">
            <a:extLst>
              <a:ext uri="{FF2B5EF4-FFF2-40B4-BE49-F238E27FC236}">
                <a16:creationId xmlns:a16="http://schemas.microsoft.com/office/drawing/2014/main" id="{79F62C5A-1F8C-4E6B-0119-51F91909D924}"/>
              </a:ext>
            </a:extLst>
          </p:cNvPr>
          <p:cNvSpPr txBox="1"/>
          <p:nvPr/>
        </p:nvSpPr>
        <p:spPr>
          <a:xfrm>
            <a:off x="838200" y="1765575"/>
            <a:ext cx="7687733" cy="1200329"/>
          </a:xfrm>
          <a:prstGeom prst="rect">
            <a:avLst/>
          </a:prstGeom>
          <a:noFill/>
        </p:spPr>
        <p:txBody>
          <a:bodyPr wrap="square">
            <a:spAutoFit/>
          </a:bodyPr>
          <a:lstStyle/>
          <a:p>
            <a:r>
              <a:rPr lang="en-US" altLang="zh-CN" dirty="0"/>
              <a:t>-&gt; </a:t>
            </a:r>
            <a:r>
              <a:rPr lang="zh-CN" altLang="en-US" dirty="0"/>
              <a:t>不再周期发送 </a:t>
            </a:r>
            <a:r>
              <a:rPr lang="en-US" dirty="0"/>
              <a:t>Find Service。-&gt; </a:t>
            </a:r>
            <a:r>
              <a:rPr lang="zh-CN" altLang="en-US" dirty="0"/>
              <a:t>收到 </a:t>
            </a:r>
            <a:r>
              <a:rPr lang="en-US" dirty="0"/>
              <a:t>Offer Service，</a:t>
            </a:r>
            <a:r>
              <a:rPr lang="zh-CN" altLang="en-US" dirty="0"/>
              <a:t>触发发送 </a:t>
            </a:r>
            <a:r>
              <a:rPr lang="en-US" dirty="0" err="1"/>
              <a:t>SubscribeEventgroup</a:t>
            </a:r>
            <a:r>
              <a:rPr lang="en-US" dirty="0"/>
              <a:t>( </a:t>
            </a:r>
            <a:r>
              <a:rPr lang="zh-CN" altLang="en-US" dirty="0"/>
              <a:t>延迟一定时间）。</a:t>
            </a:r>
            <a:r>
              <a:rPr lang="en-US" altLang="zh-CN" dirty="0"/>
              <a:t>-&gt; </a:t>
            </a:r>
            <a:r>
              <a:rPr lang="zh-CN" altLang="en-US" dirty="0"/>
              <a:t>如果收到 </a:t>
            </a:r>
            <a:r>
              <a:rPr lang="en-US" dirty="0" err="1"/>
              <a:t>StopOfferService</a:t>
            </a:r>
            <a:r>
              <a:rPr lang="en-US" dirty="0"/>
              <a:t>，</a:t>
            </a:r>
            <a:r>
              <a:rPr lang="zh-CN" altLang="en-US" dirty="0"/>
              <a:t>则停止所有计时器。</a:t>
            </a:r>
            <a:r>
              <a:rPr lang="en-US" altLang="zh-CN" dirty="0"/>
              <a:t>-&gt; </a:t>
            </a:r>
            <a:r>
              <a:rPr lang="zh-CN" altLang="en-US" dirty="0"/>
              <a:t>如果服务请求被释放，进入 </a:t>
            </a:r>
            <a:r>
              <a:rPr lang="en-US" dirty="0"/>
              <a:t>Down Phase，</a:t>
            </a:r>
            <a:r>
              <a:rPr lang="zh-CN" altLang="en-US" dirty="0"/>
              <a:t>若此时有订阅行为，则发送 </a:t>
            </a:r>
            <a:r>
              <a:rPr lang="en-US" dirty="0" err="1"/>
              <a:t>StopSubscribeEventgroup</a:t>
            </a:r>
            <a:r>
              <a:rPr lang="en-US" dirty="0"/>
              <a:t>。</a:t>
            </a:r>
          </a:p>
        </p:txBody>
      </p:sp>
    </p:spTree>
    <p:extLst>
      <p:ext uri="{BB962C8B-B14F-4D97-AF65-F5344CB8AC3E}">
        <p14:creationId xmlns:p14="http://schemas.microsoft.com/office/powerpoint/2010/main" val="871339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424220E-997F-5255-2563-4DE1D26CA87C}"/>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0C3BB5F4-F69D-AC28-F553-A825F6389F46}"/>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0E7577C1-93F4-2043-B37C-79E026CDB3B5}"/>
              </a:ext>
            </a:extLst>
          </p:cNvPr>
          <p:cNvSpPr>
            <a:spLocks noGrp="1"/>
          </p:cNvSpPr>
          <p:nvPr>
            <p:ph type="sldNum" sz="quarter" idx="16"/>
          </p:nvPr>
        </p:nvSpPr>
        <p:spPr/>
        <p:txBody>
          <a:bodyPr/>
          <a:lstStyle/>
          <a:p>
            <a:fld id="{F5D92379-A8A0-4F2A-B1DF-F7F7112BE264}" type="slidenum">
              <a:rPr lang="en-US" smtClean="0"/>
              <a:pPr/>
              <a:t>7</a:t>
            </a:fld>
            <a:endParaRPr lang="en-US"/>
          </a:p>
        </p:txBody>
      </p:sp>
      <p:pic>
        <p:nvPicPr>
          <p:cNvPr id="7" name="Picture 6">
            <a:extLst>
              <a:ext uri="{FF2B5EF4-FFF2-40B4-BE49-F238E27FC236}">
                <a16:creationId xmlns:a16="http://schemas.microsoft.com/office/drawing/2014/main" id="{63971DC9-A36C-1825-C81D-B0795F84C123}"/>
              </a:ext>
            </a:extLst>
          </p:cNvPr>
          <p:cNvPicPr>
            <a:picLocks noChangeAspect="1"/>
          </p:cNvPicPr>
          <p:nvPr/>
        </p:nvPicPr>
        <p:blipFill rotWithShape="1">
          <a:blip r:embed="rId2"/>
          <a:srcRect l="693" t="7728" r="1427"/>
          <a:stretch/>
        </p:blipFill>
        <p:spPr>
          <a:xfrm>
            <a:off x="277977" y="488207"/>
            <a:ext cx="7935470" cy="1306858"/>
          </a:xfrm>
          <a:prstGeom prst="rect">
            <a:avLst/>
          </a:prstGeom>
        </p:spPr>
      </p:pic>
      <p:pic>
        <p:nvPicPr>
          <p:cNvPr id="9" name="Picture 8">
            <a:extLst>
              <a:ext uri="{FF2B5EF4-FFF2-40B4-BE49-F238E27FC236}">
                <a16:creationId xmlns:a16="http://schemas.microsoft.com/office/drawing/2014/main" id="{4E455926-22D3-EF3E-0C07-1F59F8FB2FD7}"/>
              </a:ext>
            </a:extLst>
          </p:cNvPr>
          <p:cNvPicPr>
            <a:picLocks noChangeAspect="1"/>
          </p:cNvPicPr>
          <p:nvPr/>
        </p:nvPicPr>
        <p:blipFill rotWithShape="1">
          <a:blip r:embed="rId3"/>
          <a:srcRect l="3038" r="4968"/>
          <a:stretch/>
        </p:blipFill>
        <p:spPr>
          <a:xfrm>
            <a:off x="270330" y="2363786"/>
            <a:ext cx="3546986" cy="2123658"/>
          </a:xfrm>
          <a:prstGeom prst="rect">
            <a:avLst/>
          </a:prstGeom>
        </p:spPr>
      </p:pic>
      <p:sp>
        <p:nvSpPr>
          <p:cNvPr id="11" name="TextBox 10">
            <a:extLst>
              <a:ext uri="{FF2B5EF4-FFF2-40B4-BE49-F238E27FC236}">
                <a16:creationId xmlns:a16="http://schemas.microsoft.com/office/drawing/2014/main" id="{D4717034-B96B-2373-5AE5-3CB6D95F3234}"/>
              </a:ext>
            </a:extLst>
          </p:cNvPr>
          <p:cNvSpPr txBox="1"/>
          <p:nvPr/>
        </p:nvSpPr>
        <p:spPr>
          <a:xfrm>
            <a:off x="3994099" y="2363786"/>
            <a:ext cx="4788105" cy="2123658"/>
          </a:xfrm>
          <a:prstGeom prst="rect">
            <a:avLst/>
          </a:prstGeom>
          <a:noFill/>
        </p:spPr>
        <p:txBody>
          <a:bodyPr wrap="square">
            <a:spAutoFit/>
          </a:bodyPr>
          <a:lstStyle/>
          <a:p>
            <a:pPr algn="l" fontAlgn="base">
              <a:buFont typeface="Arial" panose="020B0604020202020204" pitchFamily="34" charset="0"/>
              <a:buChar char="•"/>
            </a:pPr>
            <a:r>
              <a:rPr lang="en-US" altLang="zh-CN" sz="1200" b="0" i="0" dirty="0">
                <a:solidFill>
                  <a:srgbClr val="494949"/>
                </a:solidFill>
                <a:effectLst/>
                <a:latin typeface="Microsoft YaHei" panose="020B0503020204020204" pitchFamily="34" charset="-122"/>
                <a:ea typeface="Microsoft YaHei" panose="020B0503020204020204" pitchFamily="34" charset="-122"/>
              </a:rPr>
              <a:t>VLAN</a:t>
            </a:r>
            <a:r>
              <a:rPr lang="zh-CN" altLang="en-US" sz="1200" b="0" i="0" dirty="0">
                <a:solidFill>
                  <a:srgbClr val="494949"/>
                </a:solidFill>
                <a:effectLst/>
                <a:latin typeface="Microsoft YaHei" panose="020B0503020204020204" pitchFamily="34" charset="-122"/>
                <a:ea typeface="Microsoft YaHei" panose="020B0503020204020204" pitchFamily="34" charset="-122"/>
              </a:rPr>
              <a:t>具备以下优点：</a:t>
            </a:r>
            <a:endParaRPr lang="en-US" altLang="zh-CN" sz="1200" b="0" i="0" dirty="0">
              <a:solidFill>
                <a:srgbClr val="494949"/>
              </a:solidFill>
              <a:effectLst/>
              <a:latin typeface="Microsoft YaHei" panose="020B0503020204020204" pitchFamily="34" charset="-122"/>
              <a:ea typeface="Microsoft YaHei" panose="020B0503020204020204" pitchFamily="34" charset="-122"/>
            </a:endParaRPr>
          </a:p>
          <a:p>
            <a:pPr algn="l" fontAlgn="base">
              <a:buFont typeface="Arial" panose="020B0604020202020204" pitchFamily="34" charset="0"/>
              <a:buChar char="•"/>
            </a:pPr>
            <a:endParaRPr lang="en-US" altLang="zh-CN" sz="1200" b="0" i="0" dirty="0">
              <a:solidFill>
                <a:srgbClr val="494949"/>
              </a:solidFill>
              <a:effectLst/>
              <a:latin typeface="Microsoft YaHei" panose="020B0503020204020204" pitchFamily="34" charset="-122"/>
              <a:ea typeface="Microsoft YaHei" panose="020B0503020204020204" pitchFamily="34" charset="-122"/>
            </a:endParaRPr>
          </a:p>
          <a:p>
            <a:pPr algn="l" fontAlgn="base">
              <a:buFont typeface="Arial" panose="020B0604020202020204" pitchFamily="34" charset="0"/>
              <a:buChar char="•"/>
            </a:pPr>
            <a:r>
              <a:rPr lang="zh-CN" altLang="en-US" sz="1200" b="1" i="0" dirty="0">
                <a:solidFill>
                  <a:srgbClr val="494949"/>
                </a:solidFill>
                <a:effectLst/>
                <a:latin typeface="Microsoft YaHei" panose="020B0503020204020204" pitchFamily="34" charset="-122"/>
                <a:ea typeface="Microsoft YaHei" panose="020B0503020204020204" pitchFamily="34" charset="-122"/>
              </a:rPr>
              <a:t>限制广播域</a:t>
            </a:r>
            <a:r>
              <a:rPr lang="zh-CN" altLang="en-US" sz="1200" b="0" i="0" dirty="0">
                <a:solidFill>
                  <a:srgbClr val="494949"/>
                </a:solidFill>
                <a:effectLst/>
                <a:latin typeface="Microsoft YaHei" panose="020B0503020204020204" pitchFamily="34" charset="-122"/>
                <a:ea typeface="Microsoft YaHei" panose="020B0503020204020204" pitchFamily="34" charset="-122"/>
              </a:rPr>
              <a:t>：广播域被限制在</a:t>
            </a:r>
            <a:r>
              <a:rPr lang="zh-CN" altLang="en-US" sz="1200" b="0" i="0" dirty="0">
                <a:solidFill>
                  <a:srgbClr val="494949"/>
                </a:solidFill>
                <a:effectLst/>
                <a:highlight>
                  <a:srgbClr val="FFFF00"/>
                </a:highlight>
                <a:latin typeface="Microsoft YaHei" panose="020B0503020204020204" pitchFamily="34" charset="-122"/>
                <a:ea typeface="Microsoft YaHei" panose="020B0503020204020204" pitchFamily="34" charset="-122"/>
              </a:rPr>
              <a:t>一个</a:t>
            </a:r>
            <a:r>
              <a:rPr lang="en-US" altLang="zh-CN" sz="1200" b="0" i="0" dirty="0">
                <a:solidFill>
                  <a:srgbClr val="494949"/>
                </a:solidFill>
                <a:effectLst/>
                <a:highlight>
                  <a:srgbClr val="FFFF00"/>
                </a:highlight>
                <a:latin typeface="Microsoft YaHei" panose="020B0503020204020204" pitchFamily="34" charset="-122"/>
                <a:ea typeface="Microsoft YaHei" panose="020B0503020204020204" pitchFamily="34" charset="-122"/>
              </a:rPr>
              <a:t>VLAN</a:t>
            </a:r>
            <a:r>
              <a:rPr lang="zh-CN" altLang="en-US" sz="1200" b="0" i="0" dirty="0">
                <a:solidFill>
                  <a:srgbClr val="494949"/>
                </a:solidFill>
                <a:effectLst/>
                <a:highlight>
                  <a:srgbClr val="FFFF00"/>
                </a:highlight>
                <a:latin typeface="Microsoft YaHei" panose="020B0503020204020204" pitchFamily="34" charset="-122"/>
                <a:ea typeface="Microsoft YaHei" panose="020B0503020204020204" pitchFamily="34" charset="-122"/>
              </a:rPr>
              <a:t>内，节省了带宽</a:t>
            </a:r>
            <a:r>
              <a:rPr lang="zh-CN" altLang="en-US" sz="1200" b="0" i="0" dirty="0">
                <a:solidFill>
                  <a:srgbClr val="494949"/>
                </a:solidFill>
                <a:effectLst/>
                <a:latin typeface="Microsoft YaHei" panose="020B0503020204020204" pitchFamily="34" charset="-122"/>
                <a:ea typeface="Microsoft YaHei" panose="020B0503020204020204" pitchFamily="34" charset="-122"/>
              </a:rPr>
              <a:t>，提高了网络处理能力。</a:t>
            </a:r>
          </a:p>
          <a:p>
            <a:pPr algn="l" fontAlgn="base">
              <a:buFont typeface="Arial" panose="020B0604020202020204" pitchFamily="34" charset="0"/>
              <a:buChar char="•"/>
            </a:pPr>
            <a:r>
              <a:rPr lang="zh-CN" altLang="en-US" sz="1200" b="1" i="0" dirty="0">
                <a:solidFill>
                  <a:srgbClr val="494949"/>
                </a:solidFill>
                <a:effectLst/>
                <a:latin typeface="Microsoft YaHei" panose="020B0503020204020204" pitchFamily="34" charset="-122"/>
                <a:ea typeface="Microsoft YaHei" panose="020B0503020204020204" pitchFamily="34" charset="-122"/>
              </a:rPr>
              <a:t>增强局域网的安全性</a:t>
            </a:r>
            <a:r>
              <a:rPr lang="zh-CN" altLang="en-US" sz="1200" b="0" i="0" dirty="0">
                <a:solidFill>
                  <a:srgbClr val="494949"/>
                </a:solidFill>
                <a:effectLst/>
                <a:latin typeface="Microsoft YaHei" panose="020B0503020204020204" pitchFamily="34" charset="-122"/>
                <a:ea typeface="Microsoft YaHei" panose="020B0503020204020204" pitchFamily="34" charset="-122"/>
              </a:rPr>
              <a:t>：</a:t>
            </a:r>
            <a:r>
              <a:rPr lang="zh-CN" altLang="en-US" sz="1200" b="0" i="0" dirty="0">
                <a:solidFill>
                  <a:srgbClr val="494949"/>
                </a:solidFill>
                <a:effectLst/>
                <a:highlight>
                  <a:srgbClr val="FFFF00"/>
                </a:highlight>
                <a:latin typeface="Microsoft YaHei" panose="020B0503020204020204" pitchFamily="34" charset="-122"/>
                <a:ea typeface="Microsoft YaHei" panose="020B0503020204020204" pitchFamily="34" charset="-122"/>
              </a:rPr>
              <a:t>不同</a:t>
            </a:r>
            <a:r>
              <a:rPr lang="en-US" altLang="zh-CN" sz="1200" b="0" i="0" dirty="0">
                <a:solidFill>
                  <a:srgbClr val="494949"/>
                </a:solidFill>
                <a:effectLst/>
                <a:highlight>
                  <a:srgbClr val="FFFF00"/>
                </a:highlight>
                <a:latin typeface="Microsoft YaHei" panose="020B0503020204020204" pitchFamily="34" charset="-122"/>
                <a:ea typeface="Microsoft YaHei" panose="020B0503020204020204" pitchFamily="34" charset="-122"/>
              </a:rPr>
              <a:t>VLAN</a:t>
            </a:r>
            <a:r>
              <a:rPr lang="zh-CN" altLang="en-US" sz="1200" b="0" i="0" dirty="0">
                <a:solidFill>
                  <a:srgbClr val="494949"/>
                </a:solidFill>
                <a:effectLst/>
                <a:highlight>
                  <a:srgbClr val="FFFF00"/>
                </a:highlight>
                <a:latin typeface="Microsoft YaHei" panose="020B0503020204020204" pitchFamily="34" charset="-122"/>
                <a:ea typeface="Microsoft YaHei" panose="020B0503020204020204" pitchFamily="34" charset="-122"/>
              </a:rPr>
              <a:t>内的报文在传输时相互隔离</a:t>
            </a:r>
            <a:r>
              <a:rPr lang="zh-CN" altLang="en-US" sz="1200" b="0" i="0" dirty="0">
                <a:solidFill>
                  <a:srgbClr val="494949"/>
                </a:solidFill>
                <a:effectLst/>
                <a:latin typeface="Microsoft YaHei" panose="020B0503020204020204" pitchFamily="34" charset="-122"/>
                <a:ea typeface="Microsoft YaHei" panose="020B0503020204020204" pitchFamily="34" charset="-122"/>
              </a:rPr>
              <a:t>，即一个</a:t>
            </a:r>
            <a:r>
              <a:rPr lang="en-US" altLang="zh-CN" sz="1200" b="0" i="0" dirty="0">
                <a:solidFill>
                  <a:srgbClr val="494949"/>
                </a:solidFill>
                <a:effectLst/>
                <a:latin typeface="Microsoft YaHei" panose="020B0503020204020204" pitchFamily="34" charset="-122"/>
                <a:ea typeface="Microsoft YaHei" panose="020B0503020204020204" pitchFamily="34" charset="-122"/>
              </a:rPr>
              <a:t>VLAN</a:t>
            </a:r>
            <a:r>
              <a:rPr lang="zh-CN" altLang="en-US" sz="1200" b="0" i="0" dirty="0">
                <a:solidFill>
                  <a:srgbClr val="494949"/>
                </a:solidFill>
                <a:effectLst/>
                <a:latin typeface="Microsoft YaHei" panose="020B0503020204020204" pitchFamily="34" charset="-122"/>
                <a:ea typeface="Microsoft YaHei" panose="020B0503020204020204" pitchFamily="34" charset="-122"/>
              </a:rPr>
              <a:t>内的用户不能和其它</a:t>
            </a:r>
            <a:r>
              <a:rPr lang="en-US" altLang="zh-CN" sz="1200" b="0" i="0" dirty="0">
                <a:solidFill>
                  <a:srgbClr val="494949"/>
                </a:solidFill>
                <a:effectLst/>
                <a:latin typeface="Microsoft YaHei" panose="020B0503020204020204" pitchFamily="34" charset="-122"/>
                <a:ea typeface="Microsoft YaHei" panose="020B0503020204020204" pitchFamily="34" charset="-122"/>
              </a:rPr>
              <a:t>VLAN</a:t>
            </a:r>
            <a:r>
              <a:rPr lang="zh-CN" altLang="en-US" sz="1200" b="0" i="0" dirty="0">
                <a:solidFill>
                  <a:srgbClr val="494949"/>
                </a:solidFill>
                <a:effectLst/>
                <a:latin typeface="Microsoft YaHei" panose="020B0503020204020204" pitchFamily="34" charset="-122"/>
                <a:ea typeface="Microsoft YaHei" panose="020B0503020204020204" pitchFamily="34" charset="-122"/>
              </a:rPr>
              <a:t>内的用户直接通信。</a:t>
            </a:r>
          </a:p>
          <a:p>
            <a:pPr algn="l" fontAlgn="base">
              <a:buFont typeface="Arial" panose="020B0604020202020204" pitchFamily="34" charset="0"/>
              <a:buChar char="•"/>
            </a:pPr>
            <a:r>
              <a:rPr lang="zh-CN" altLang="en-US" sz="1200" b="1" i="0" dirty="0">
                <a:solidFill>
                  <a:srgbClr val="494949"/>
                </a:solidFill>
                <a:effectLst/>
                <a:latin typeface="Microsoft YaHei" panose="020B0503020204020204" pitchFamily="34" charset="-122"/>
                <a:ea typeface="Microsoft YaHei" panose="020B0503020204020204" pitchFamily="34" charset="-122"/>
              </a:rPr>
              <a:t>提高了网络的健壮性</a:t>
            </a:r>
            <a:r>
              <a:rPr lang="zh-CN" altLang="en-US" sz="1200" b="0" i="0" dirty="0">
                <a:solidFill>
                  <a:srgbClr val="494949"/>
                </a:solidFill>
                <a:effectLst/>
                <a:latin typeface="Microsoft YaHei" panose="020B0503020204020204" pitchFamily="34" charset="-122"/>
                <a:ea typeface="Microsoft YaHei" panose="020B0503020204020204" pitchFamily="34" charset="-122"/>
              </a:rPr>
              <a:t>：故障被限制在一个</a:t>
            </a:r>
            <a:r>
              <a:rPr lang="en-US" altLang="zh-CN" sz="1200" b="0" i="0" dirty="0">
                <a:solidFill>
                  <a:srgbClr val="494949"/>
                </a:solidFill>
                <a:effectLst/>
                <a:latin typeface="Microsoft YaHei" panose="020B0503020204020204" pitchFamily="34" charset="-122"/>
                <a:ea typeface="Microsoft YaHei" panose="020B0503020204020204" pitchFamily="34" charset="-122"/>
              </a:rPr>
              <a:t>VLAN</a:t>
            </a:r>
            <a:r>
              <a:rPr lang="zh-CN" altLang="en-US" sz="1200" b="0" i="0" dirty="0">
                <a:solidFill>
                  <a:srgbClr val="494949"/>
                </a:solidFill>
                <a:effectLst/>
                <a:latin typeface="Microsoft YaHei" panose="020B0503020204020204" pitchFamily="34" charset="-122"/>
                <a:ea typeface="Microsoft YaHei" panose="020B0503020204020204" pitchFamily="34" charset="-122"/>
              </a:rPr>
              <a:t>内，本</a:t>
            </a:r>
            <a:r>
              <a:rPr lang="en-US" altLang="zh-CN" sz="1200" b="0" i="0" dirty="0">
                <a:solidFill>
                  <a:srgbClr val="494949"/>
                </a:solidFill>
                <a:effectLst/>
                <a:latin typeface="Microsoft YaHei" panose="020B0503020204020204" pitchFamily="34" charset="-122"/>
                <a:ea typeface="Microsoft YaHei" panose="020B0503020204020204" pitchFamily="34" charset="-122"/>
              </a:rPr>
              <a:t>VLAN</a:t>
            </a:r>
            <a:r>
              <a:rPr lang="zh-CN" altLang="en-US" sz="1200" b="0" i="0" dirty="0">
                <a:solidFill>
                  <a:srgbClr val="494949"/>
                </a:solidFill>
                <a:effectLst/>
                <a:latin typeface="Microsoft YaHei" panose="020B0503020204020204" pitchFamily="34" charset="-122"/>
                <a:ea typeface="Microsoft YaHei" panose="020B0503020204020204" pitchFamily="34" charset="-122"/>
              </a:rPr>
              <a:t>内的故障不会影响其他</a:t>
            </a:r>
            <a:r>
              <a:rPr lang="en-US" altLang="zh-CN" sz="1200" b="0" i="0" dirty="0">
                <a:solidFill>
                  <a:srgbClr val="494949"/>
                </a:solidFill>
                <a:effectLst/>
                <a:latin typeface="Microsoft YaHei" panose="020B0503020204020204" pitchFamily="34" charset="-122"/>
                <a:ea typeface="Microsoft YaHei" panose="020B0503020204020204" pitchFamily="34" charset="-122"/>
              </a:rPr>
              <a:t>VLAN</a:t>
            </a:r>
            <a:r>
              <a:rPr lang="zh-CN" altLang="en-US" sz="1200" b="0" i="0" dirty="0">
                <a:solidFill>
                  <a:srgbClr val="494949"/>
                </a:solidFill>
                <a:effectLst/>
                <a:latin typeface="Microsoft YaHei" panose="020B0503020204020204" pitchFamily="34" charset="-122"/>
                <a:ea typeface="Microsoft YaHei" panose="020B0503020204020204" pitchFamily="34" charset="-122"/>
              </a:rPr>
              <a:t>的正常工作。</a:t>
            </a:r>
          </a:p>
          <a:p>
            <a:pPr algn="l" fontAlgn="base">
              <a:buFont typeface="Arial" panose="020B0604020202020204" pitchFamily="34" charset="0"/>
              <a:buChar char="•"/>
            </a:pPr>
            <a:r>
              <a:rPr lang="zh-CN" altLang="en-US" sz="1200" b="1" i="0" dirty="0">
                <a:solidFill>
                  <a:srgbClr val="494949"/>
                </a:solidFill>
                <a:effectLst/>
                <a:latin typeface="Microsoft YaHei" panose="020B0503020204020204" pitchFamily="34" charset="-122"/>
                <a:ea typeface="Microsoft YaHei" panose="020B0503020204020204" pitchFamily="34" charset="-122"/>
              </a:rPr>
              <a:t>灵活构建虚拟工作组</a:t>
            </a:r>
            <a:r>
              <a:rPr lang="zh-CN" altLang="en-US" sz="1200" b="0" i="0" dirty="0">
                <a:solidFill>
                  <a:srgbClr val="494949"/>
                </a:solidFill>
                <a:effectLst/>
                <a:latin typeface="Microsoft YaHei" panose="020B0503020204020204" pitchFamily="34" charset="-122"/>
                <a:ea typeface="Microsoft YaHei" panose="020B0503020204020204" pitchFamily="34" charset="-122"/>
              </a:rPr>
              <a:t>：用</a:t>
            </a:r>
            <a:r>
              <a:rPr lang="en-US" altLang="zh-CN" sz="1200" b="0" i="0" dirty="0">
                <a:solidFill>
                  <a:srgbClr val="494949"/>
                </a:solidFill>
                <a:effectLst/>
                <a:latin typeface="Microsoft YaHei" panose="020B0503020204020204" pitchFamily="34" charset="-122"/>
                <a:ea typeface="Microsoft YaHei" panose="020B0503020204020204" pitchFamily="34" charset="-122"/>
              </a:rPr>
              <a:t>VLAN</a:t>
            </a:r>
            <a:r>
              <a:rPr lang="zh-CN" altLang="en-US" sz="1200" b="0" i="0" dirty="0">
                <a:solidFill>
                  <a:srgbClr val="494949"/>
                </a:solidFill>
                <a:effectLst/>
                <a:latin typeface="Microsoft YaHei" panose="020B0503020204020204" pitchFamily="34" charset="-122"/>
                <a:ea typeface="Microsoft YaHei" panose="020B0503020204020204" pitchFamily="34" charset="-122"/>
              </a:rPr>
              <a:t>可以划分不同的用户到不同的工作组，同一工作组的用户也不必局限于某一固定的物理范围，网络构建和维护更方便灵活。</a:t>
            </a:r>
          </a:p>
        </p:txBody>
      </p:sp>
    </p:spTree>
    <p:extLst>
      <p:ext uri="{BB962C8B-B14F-4D97-AF65-F5344CB8AC3E}">
        <p14:creationId xmlns:p14="http://schemas.microsoft.com/office/powerpoint/2010/main" val="9410931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693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424220E-997F-5255-2563-4DE1D26CA87C}"/>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0C3BB5F4-F69D-AC28-F553-A825F6389F46}"/>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0E7577C1-93F4-2043-B37C-79E026CDB3B5}"/>
              </a:ext>
            </a:extLst>
          </p:cNvPr>
          <p:cNvSpPr>
            <a:spLocks noGrp="1"/>
          </p:cNvSpPr>
          <p:nvPr>
            <p:ph type="sldNum" sz="quarter" idx="16"/>
          </p:nvPr>
        </p:nvSpPr>
        <p:spPr/>
        <p:txBody>
          <a:bodyPr/>
          <a:lstStyle/>
          <a:p>
            <a:fld id="{F5D92379-A8A0-4F2A-B1DF-F7F7112BE264}" type="slidenum">
              <a:rPr lang="en-US" smtClean="0"/>
              <a:pPr/>
              <a:t>8</a:t>
            </a:fld>
            <a:endParaRPr lang="en-US"/>
          </a:p>
        </p:txBody>
      </p:sp>
      <p:sp>
        <p:nvSpPr>
          <p:cNvPr id="7" name="TextBox 6">
            <a:extLst>
              <a:ext uri="{FF2B5EF4-FFF2-40B4-BE49-F238E27FC236}">
                <a16:creationId xmlns:a16="http://schemas.microsoft.com/office/drawing/2014/main" id="{EF50AD38-229D-862E-A7D8-25D7AEDB8893}"/>
              </a:ext>
            </a:extLst>
          </p:cNvPr>
          <p:cNvSpPr txBox="1"/>
          <p:nvPr/>
        </p:nvSpPr>
        <p:spPr>
          <a:xfrm>
            <a:off x="515721" y="309109"/>
            <a:ext cx="4572000" cy="369332"/>
          </a:xfrm>
          <a:prstGeom prst="rect">
            <a:avLst/>
          </a:prstGeom>
          <a:noFill/>
        </p:spPr>
        <p:txBody>
          <a:bodyPr wrap="square">
            <a:spAutoFit/>
          </a:bodyPr>
          <a:lstStyle/>
          <a:p>
            <a:pPr algn="l"/>
            <a:r>
              <a:rPr lang="en-US" b="1" i="0" dirty="0">
                <a:solidFill>
                  <a:srgbClr val="333333"/>
                </a:solidFill>
                <a:effectLst/>
                <a:latin typeface="Microsoft YaHei" panose="020B0503020204020204" pitchFamily="34" charset="-122"/>
                <a:ea typeface="Microsoft YaHei" panose="020B0503020204020204" pitchFamily="34" charset="-122"/>
              </a:rPr>
              <a:t>VLAN</a:t>
            </a:r>
            <a:r>
              <a:rPr lang="zh-CN" altLang="en-US" b="1" i="0" dirty="0">
                <a:solidFill>
                  <a:srgbClr val="333333"/>
                </a:solidFill>
                <a:effectLst/>
                <a:latin typeface="Microsoft YaHei" panose="020B0503020204020204" pitchFamily="34" charset="-122"/>
                <a:ea typeface="Microsoft YaHei" panose="020B0503020204020204" pitchFamily="34" charset="-122"/>
              </a:rPr>
              <a:t>数据帧格式</a:t>
            </a:r>
          </a:p>
        </p:txBody>
      </p:sp>
      <p:pic>
        <p:nvPicPr>
          <p:cNvPr id="10" name="Picture 9">
            <a:extLst>
              <a:ext uri="{FF2B5EF4-FFF2-40B4-BE49-F238E27FC236}">
                <a16:creationId xmlns:a16="http://schemas.microsoft.com/office/drawing/2014/main" id="{28FBC349-A09E-89F5-8C22-A908CB1B11A2}"/>
              </a:ext>
            </a:extLst>
          </p:cNvPr>
          <p:cNvPicPr>
            <a:picLocks noChangeAspect="1"/>
          </p:cNvPicPr>
          <p:nvPr/>
        </p:nvPicPr>
        <p:blipFill>
          <a:blip r:embed="rId2"/>
          <a:stretch>
            <a:fillRect/>
          </a:stretch>
        </p:blipFill>
        <p:spPr>
          <a:xfrm>
            <a:off x="3226003" y="59096"/>
            <a:ext cx="3387873" cy="1333585"/>
          </a:xfrm>
          <a:prstGeom prst="rect">
            <a:avLst/>
          </a:prstGeom>
        </p:spPr>
      </p:pic>
      <p:pic>
        <p:nvPicPr>
          <p:cNvPr id="12" name="Picture 11">
            <a:extLst>
              <a:ext uri="{FF2B5EF4-FFF2-40B4-BE49-F238E27FC236}">
                <a16:creationId xmlns:a16="http://schemas.microsoft.com/office/drawing/2014/main" id="{CC03C610-2A38-C10C-61C3-3B8D01C68FF6}"/>
              </a:ext>
            </a:extLst>
          </p:cNvPr>
          <p:cNvPicPr>
            <a:picLocks noChangeAspect="1"/>
          </p:cNvPicPr>
          <p:nvPr/>
        </p:nvPicPr>
        <p:blipFill>
          <a:blip r:embed="rId3"/>
          <a:stretch>
            <a:fillRect/>
          </a:stretch>
        </p:blipFill>
        <p:spPr>
          <a:xfrm>
            <a:off x="387706" y="1478636"/>
            <a:ext cx="7716031" cy="3455717"/>
          </a:xfrm>
          <a:prstGeom prst="rect">
            <a:avLst/>
          </a:prstGeom>
        </p:spPr>
      </p:pic>
    </p:spTree>
    <p:extLst>
      <p:ext uri="{BB962C8B-B14F-4D97-AF65-F5344CB8AC3E}">
        <p14:creationId xmlns:p14="http://schemas.microsoft.com/office/powerpoint/2010/main" val="3813505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IP</a:t>
            </a:r>
            <a:r>
              <a:rPr lang="en-US" altLang="zh-CN" dirty="0"/>
              <a:t>v6 </a:t>
            </a:r>
            <a:r>
              <a:rPr lang="zh-CN" altLang="en-US" dirty="0"/>
              <a:t>协议</a:t>
            </a:r>
            <a:endParaRPr lang="en-US" dirty="0"/>
          </a:p>
        </p:txBody>
      </p:sp>
      <p:sp>
        <p:nvSpPr>
          <p:cNvPr id="3" name="Date Placeholder 2">
            <a:extLst>
              <a:ext uri="{FF2B5EF4-FFF2-40B4-BE49-F238E27FC236}">
                <a16:creationId xmlns:a16="http://schemas.microsoft.com/office/drawing/2014/main" id="{3060875A-9136-4B63-8365-67A7B1A08447}"/>
              </a:ext>
            </a:extLst>
          </p:cNvPr>
          <p:cNvSpPr>
            <a:spLocks noGrp="1"/>
          </p:cNvSpPr>
          <p:nvPr>
            <p:ph type="dt" sz="half" idx="10"/>
          </p:nvPr>
        </p:nvSpPr>
        <p:spPr/>
        <p:txBody>
          <a:bodyPr/>
          <a:lstStyle/>
          <a:p>
            <a:fld id="{6E585000-C3EF-4F2C-975B-C042B309415B}" type="datetime1">
              <a:rPr lang="en-US" smtClean="0"/>
              <a:t>9/24/2024</a:t>
            </a:fld>
            <a:endParaRPr lang="en-US" dirty="0"/>
          </a:p>
        </p:txBody>
      </p:sp>
      <p:sp>
        <p:nvSpPr>
          <p:cNvPr id="4" name="Footer Placeholder 3">
            <a:extLst>
              <a:ext uri="{FF2B5EF4-FFF2-40B4-BE49-F238E27FC236}">
                <a16:creationId xmlns:a16="http://schemas.microsoft.com/office/drawing/2014/main" id="{7F337B26-2114-4992-9E86-582BEF87A622}"/>
              </a:ext>
            </a:extLst>
          </p:cNvPr>
          <p:cNvSpPr>
            <a:spLocks noGrp="1"/>
          </p:cNvSpPr>
          <p:nvPr>
            <p:ph type="ftr" sz="quarter" idx="11"/>
          </p:nvPr>
        </p:nvSpPr>
        <p:spPr/>
        <p:txBody>
          <a:bodyPr/>
          <a:lstStyle/>
          <a:p>
            <a:r>
              <a:rPr lang="en-US"/>
              <a:t>Disclosure or duplication without consent is prohibited</a:t>
            </a:r>
          </a:p>
        </p:txBody>
      </p:sp>
      <p:sp>
        <p:nvSpPr>
          <p:cNvPr id="5" name="Slide Number Placeholder 4"/>
          <p:cNvSpPr>
            <a:spLocks noGrp="1"/>
          </p:cNvSpPr>
          <p:nvPr>
            <p:ph type="sldNum" sz="quarter" idx="12"/>
          </p:nvPr>
        </p:nvSpPr>
        <p:spPr/>
        <p:txBody>
          <a:bodyPr/>
          <a:lstStyle/>
          <a:p>
            <a:fld id="{F5D92379-A8A0-4F2A-B1DF-F7F7112BE264}" type="slidenum">
              <a:rPr lang="en-US" smtClean="0"/>
              <a:pPr/>
              <a:t>9</a:t>
            </a:fld>
            <a:endParaRPr lang="en-US"/>
          </a:p>
        </p:txBody>
      </p:sp>
    </p:spTree>
    <p:extLst>
      <p:ext uri="{BB962C8B-B14F-4D97-AF65-F5344CB8AC3E}">
        <p14:creationId xmlns:p14="http://schemas.microsoft.com/office/powerpoint/2010/main" val="2899671279"/>
      </p:ext>
    </p:extLst>
  </p:cSld>
  <p:clrMapOvr>
    <a:masterClrMapping/>
  </p:clrMapOvr>
</p:sld>
</file>

<file path=ppt/theme/theme1.xml><?xml version="1.0" encoding="utf-8"?>
<a:theme xmlns:a="http://schemas.openxmlformats.org/drawingml/2006/main" name="Office Theme">
  <a:themeElements>
    <a:clrScheme name="Magna Corporate 2012">
      <a:dk1>
        <a:srgbClr val="000000"/>
      </a:dk1>
      <a:lt1>
        <a:srgbClr val="FFFFFF"/>
      </a:lt1>
      <a:dk2>
        <a:srgbClr val="000000"/>
      </a:dk2>
      <a:lt2>
        <a:srgbClr val="888B8D"/>
      </a:lt2>
      <a:accent1>
        <a:srgbClr val="4298B5"/>
      </a:accent1>
      <a:accent2>
        <a:srgbClr val="B7BF10"/>
      </a:accent2>
      <a:accent3>
        <a:srgbClr val="ED8B00"/>
      </a:accent3>
      <a:accent4>
        <a:srgbClr val="FFD100"/>
      </a:accent4>
      <a:accent5>
        <a:srgbClr val="9B945F"/>
      </a:accent5>
      <a:accent6>
        <a:srgbClr val="DA291C"/>
      </a:accent6>
      <a:hlink>
        <a:srgbClr val="4298B5"/>
      </a:hlink>
      <a:folHlink>
        <a:srgbClr val="B7BF1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E89D508F544A498DE48A82C24F2AD8" ma:contentTypeVersion="20" ma:contentTypeDescription="Create a new document." ma:contentTypeScope="" ma:versionID="f1f8f1e2cf1a4f20c3e23c81f884aebf">
  <xsd:schema xmlns:xsd="http://www.w3.org/2001/XMLSchema" xmlns:xs="http://www.w3.org/2001/XMLSchema" xmlns:p="http://schemas.microsoft.com/office/2006/metadata/properties" xmlns:ns2="3fdbea0a-55a3-4a3e-8bf3-955c1ac0186e" xmlns:ns3="bad8b8d4-67c5-4e00-9db4-f0fc80f67402" targetNamespace="http://schemas.microsoft.com/office/2006/metadata/properties" ma:root="true" ma:fieldsID="7ef5a13d5bd14eddd3ed65fb99f035c4" ns2:_="" ns3:_="">
    <xsd:import namespace="3fdbea0a-55a3-4a3e-8bf3-955c1ac0186e"/>
    <xsd:import namespace="bad8b8d4-67c5-4e00-9db4-f0fc80f67402"/>
    <xsd:element name="properties">
      <xsd:complexType>
        <xsd:sequence>
          <xsd:element name="documentManagement">
            <xsd:complexType>
              <xsd:all>
                <xsd:element ref="ns2:MediaServiceMetadata" minOccurs="0"/>
                <xsd:element ref="ns2:MediaServiceFastMetadata" minOccurs="0"/>
                <xsd:element ref="ns3:i61cdcccfd2744ae8ff3ebd994395c1f" minOccurs="0"/>
                <xsd:element ref="ns3:TaxCatchAll" minOccurs="0"/>
                <xsd:element ref="ns3:icf8d681dc0342dfa9e06bc4260d5de4" minOccurs="0"/>
                <xsd:element ref="ns3:ebec93d114174f13af42628990661a5c"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dbea0a-55a3-4a3e-8bf3-955c1ac018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d8b8d4-67c5-4e00-9db4-f0fc80f67402" elementFormDefault="qualified">
    <xsd:import namespace="http://schemas.microsoft.com/office/2006/documentManagement/types"/>
    <xsd:import namespace="http://schemas.microsoft.com/office/infopath/2007/PartnerControls"/>
    <xsd:element name="i61cdcccfd2744ae8ff3ebd994395c1f" ma:index="11" nillable="true" ma:taxonomy="true" ma:internalName="i61cdcccfd2744ae8ff3ebd994395c1f" ma:taxonomyFieldName="MagnaGroup" ma:displayName="Magna Group" ma:readOnly="false" ma:default="" ma:fieldId="{261cdccc-fd27-44ae-8ff3-ebd994395c1f}" ma:sspId="08f9e725-1858-4208-86f0-efa5f6cd6a36" ma:termSetId="d0b00548-679e-418e-a9e3-3bec0bb3114b" ma:anchorId="1f608f91-81e5-4b8b-a62f-4f3828360cb8" ma:open="false" ma:isKeyword="false">
      <xsd:complexType>
        <xsd:sequence>
          <xsd:element ref="pc:Terms" minOccurs="0" maxOccurs="1"/>
        </xsd:sequence>
      </xsd:complexType>
    </xsd:element>
    <xsd:element name="TaxCatchAll" ma:index="12" nillable="true" ma:displayName="Taxonomy Catch All Column" ma:hidden="true" ma:list="{652f97a7-1e5e-4068-9b78-c6eea26ec8e9}" ma:internalName="TaxCatchAll" ma:showField="CatchAllData" ma:web="bad8b8d4-67c5-4e00-9db4-f0fc80f67402">
      <xsd:complexType>
        <xsd:complexContent>
          <xsd:extension base="dms:MultiChoiceLookup">
            <xsd:sequence>
              <xsd:element name="Value" type="dms:Lookup" maxOccurs="unbounded" minOccurs="0" nillable="true"/>
            </xsd:sequence>
          </xsd:extension>
        </xsd:complexContent>
      </xsd:complexType>
    </xsd:element>
    <xsd:element name="icf8d681dc0342dfa9e06bc4260d5de4" ma:index="14" nillable="true" ma:taxonomy="true" ma:internalName="icf8d681dc0342dfa9e06bc4260d5de4" ma:taxonomyFieldName="MagnaFunction" ma:displayName="Magna Function" ma:default="" ma:fieldId="{2cf8d681-dc03-42df-a9e0-6bc4260d5de4}" ma:taxonomyMulti="true" ma:sspId="08f9e725-1858-4208-86f0-efa5f6cd6a36" ma:termSetId="d0b00548-679e-418e-a9e3-3bec0bb3114b" ma:anchorId="58681f0e-a626-49fd-990a-1e97a0da3111" ma:open="false" ma:isKeyword="false">
      <xsd:complexType>
        <xsd:sequence>
          <xsd:element ref="pc:Terms" minOccurs="0" maxOccurs="1"/>
        </xsd:sequence>
      </xsd:complexType>
    </xsd:element>
    <xsd:element name="ebec93d114174f13af42628990661a5c" ma:index="16" nillable="true" ma:taxonomy="true" ma:internalName="ebec93d114174f13af42628990661a5c" ma:taxonomyFieldName="MagnaCapability" ma:displayName="Magna Capability" ma:default="" ma:fieldId="{ebec93d1-1417-4f13-af42-628990661a5c}" ma:sspId="08f9e725-1858-4208-86f0-efa5f6cd6a36" ma:termSetId="f3e3da14-661a-4dc8-a3dd-b09aeff8c91d" ma:anchorId="00000000-0000-0000-0000-000000000000" ma:open="false" ma:isKeyword="false">
      <xsd:complexType>
        <xsd:sequence>
          <xsd:element ref="pc:Terms" minOccurs="0" maxOccurs="1"/>
        </xsd:sequence>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bad8b8d4-67c5-4e00-9db4-f0fc80f67402">
      <Value>36</Value>
      <Value>8</Value>
      <Value>49</Value>
    </TaxCatchAll>
    <i61cdcccfd2744ae8ff3ebd994395c1f xmlns="bad8b8d4-67c5-4e00-9db4-f0fc80f67402">
      <Terms xmlns="http://schemas.microsoft.com/office/infopath/2007/PartnerControls">
        <TermInfo xmlns="http://schemas.microsoft.com/office/infopath/2007/PartnerControls">
          <TermName xmlns="http://schemas.microsoft.com/office/infopath/2007/PartnerControls">Electronics</TermName>
          <TermId xmlns="http://schemas.microsoft.com/office/infopath/2007/PartnerControls">b1a6218b-6818-472c-b220-ceb916bc3023</TermId>
        </TermInfo>
      </Terms>
    </i61cdcccfd2744ae8ff3ebd994395c1f>
    <ebec93d114174f13af42628990661a5c xmlns="bad8b8d4-67c5-4e00-9db4-f0fc80f67402">
      <Terms xmlns="http://schemas.microsoft.com/office/infopath/2007/PartnerControls">
        <TermInfo xmlns="http://schemas.microsoft.com/office/infopath/2007/PartnerControls">
          <TermName xmlns="http://schemas.microsoft.com/office/infopath/2007/PartnerControls">Electronics</TermName>
          <TermId xmlns="http://schemas.microsoft.com/office/infopath/2007/PartnerControls">b74361fa-6d43-4a63-85f9-5d2fc5e8b562</TermId>
        </TermInfo>
      </Terms>
    </ebec93d114174f13af42628990661a5c>
    <icf8d681dc0342dfa9e06bc4260d5de4 xmlns="bad8b8d4-67c5-4e00-9db4-f0fc80f67402">
      <Terms xmlns="http://schemas.microsoft.com/office/infopath/2007/PartnerControls">
        <TermInfo xmlns="http://schemas.microsoft.com/office/infopath/2007/PartnerControls">
          <TermName xmlns="http://schemas.microsoft.com/office/infopath/2007/PartnerControls">Business Development (BD)</TermName>
          <TermId xmlns="http://schemas.microsoft.com/office/infopath/2007/PartnerControls">14553e7c-ab5c-4843-99de-51e608fd6e6f</TermId>
        </TermInfo>
      </Terms>
    </icf8d681dc0342dfa9e06bc4260d5de4>
    <SharedWithUsers xmlns="bad8b8d4-67c5-4e00-9db4-f0fc80f67402">
      <UserInfo>
        <DisplayName>Merced, Paul</DisplayName>
        <AccountId>83301</AccountId>
        <AccountType/>
      </UserInfo>
    </SharedWithUsers>
  </documentManagement>
</p:properties>
</file>

<file path=customXml/itemProps1.xml><?xml version="1.0" encoding="utf-8"?>
<ds:datastoreItem xmlns:ds="http://schemas.openxmlformats.org/officeDocument/2006/customXml" ds:itemID="{5B6E8C7B-689B-4FCF-BFC6-40CCD65DCF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dbea0a-55a3-4a3e-8bf3-955c1ac0186e"/>
    <ds:schemaRef ds:uri="bad8b8d4-67c5-4e00-9db4-f0fc80f674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7115992-E660-4A19-AEE1-3A209BCC3431}">
  <ds:schemaRefs>
    <ds:schemaRef ds:uri="http://schemas.microsoft.com/sharepoint/v3/contenttype/forms"/>
  </ds:schemaRefs>
</ds:datastoreItem>
</file>

<file path=customXml/itemProps3.xml><?xml version="1.0" encoding="utf-8"?>
<ds:datastoreItem xmlns:ds="http://schemas.openxmlformats.org/officeDocument/2006/customXml" ds:itemID="{9ECC1C64-48BF-44B2-A0CE-B99DABAFA18A}">
  <ds:schemaRefs>
    <ds:schemaRef ds:uri="http://purl.org/dc/elements/1.1/"/>
    <ds:schemaRef ds:uri="http://schemas.microsoft.com/office/2006/metadata/properties"/>
    <ds:schemaRef ds:uri="90f54ff8-faeb-4f8d-8f15-a82d02e686d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c5cce504-affb-46f1-acd7-4b68ff619e4f"/>
    <ds:schemaRef ds:uri="http://www.w3.org/XML/1998/namespace"/>
    <ds:schemaRef ds:uri="http://purl.org/dc/dcmitype/"/>
    <ds:schemaRef ds:uri="f9e061ca-a192-4a80-af18-a0b023a5f261"/>
    <ds:schemaRef ds:uri="0c4edfa7-d762-46e1-845a-7fe488719a44"/>
    <ds:schemaRef ds:uri="bad8b8d4-67c5-4e00-9db4-f0fc80f67402"/>
  </ds:schemaRefs>
</ds:datastoreItem>
</file>

<file path=docProps/app.xml><?xml version="1.0" encoding="utf-8"?>
<Properties xmlns="http://schemas.openxmlformats.org/officeDocument/2006/extended-properties" xmlns:vt="http://schemas.openxmlformats.org/officeDocument/2006/docPropsVTypes">
  <Template/>
  <TotalTime>0</TotalTime>
  <Words>4993</Words>
  <Application>Microsoft Office PowerPoint</Application>
  <PresentationFormat>On-screen Show (16:9)</PresentationFormat>
  <Paragraphs>474</Paragraphs>
  <Slides>70</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-apple-system</vt:lpstr>
      <vt:lpstr>Arial Unicode MS</vt:lpstr>
      <vt:lpstr>Microsoft YaHei</vt:lpstr>
      <vt:lpstr>Microsoft YaHei</vt:lpstr>
      <vt:lpstr>PingFang SC</vt:lpstr>
      <vt:lpstr>Arial</vt:lpstr>
      <vt:lpstr>Calibri</vt:lpstr>
      <vt:lpstr>Wingdings</vt:lpstr>
      <vt:lpstr>Office Theme</vt:lpstr>
      <vt:lpstr> Basic knowledge of Ethernet</vt:lpstr>
      <vt:lpstr>PowerPoint Presentation</vt:lpstr>
      <vt:lpstr>车载以太网</vt:lpstr>
      <vt:lpstr>PowerPoint Presentation</vt:lpstr>
      <vt:lpstr>PowerPoint Presentation</vt:lpstr>
      <vt:lpstr>VLAN</vt:lpstr>
      <vt:lpstr>PowerPoint Presentation</vt:lpstr>
      <vt:lpstr>PowerPoint Presentation</vt:lpstr>
      <vt:lpstr>IPv6 协议</vt:lpstr>
      <vt:lpstr>PowerPoint Presentation</vt:lpstr>
      <vt:lpstr>PowerPoint Presentation</vt:lpstr>
      <vt:lpstr>以太帧格式</vt:lpstr>
      <vt:lpstr>PowerPoint Presentation</vt:lpstr>
      <vt:lpstr>PowerPoint Presentation</vt:lpstr>
      <vt:lpstr>PowerPoint Presentation</vt:lpstr>
      <vt:lpstr>PowerPoint Presentation</vt:lpstr>
      <vt:lpstr>PowerPoint Presentation</vt:lpstr>
      <vt:lpstr>Some IP 协议</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PowerPoint Template</dc:title>
  <dc:creator/>
  <cp:lastModifiedBy/>
  <cp:revision>1</cp:revision>
  <dcterms:created xsi:type="dcterms:W3CDTF">2013-07-29T13:34:36Z</dcterms:created>
  <dcterms:modified xsi:type="dcterms:W3CDTF">2024-09-24T03:01:25Z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0x010100DCE89D508F544A498DE48A82C24F2AD8</vt:lpwstr>
  </property>
  <property fmtid="{D5CDD505-2E9C-101B-9397-08002B2CF9AE}" pid="3" name="MSIP_Label_e798273d-f5aa-46da-8e10-241f6dcd5f2d_Enabled">
    <vt:lpwstr>true</vt:lpwstr>
  </property>
  <property fmtid="{D5CDD505-2E9C-101B-9397-08002B2CF9AE}" pid="4" name="MSIP_Label_e798273d-f5aa-46da-8e10-241f6dcd5f2d_SetDate">
    <vt:lpwstr>2021-03-09T18:23:13Z</vt:lpwstr>
  </property>
  <property fmtid="{D5CDD505-2E9C-101B-9397-08002B2CF9AE}" pid="5" name="MSIP_Label_e798273d-f5aa-46da-8e10-241f6dcd5f2d_Method">
    <vt:lpwstr>Standard</vt:lpwstr>
  </property>
  <property fmtid="{D5CDD505-2E9C-101B-9397-08002B2CF9AE}" pid="6" name="MSIP_Label_e798273d-f5aa-46da-8e10-241f6dcd5f2d_Name">
    <vt:lpwstr>e798273d-f5aa-46da-8e10-241f6dcd5f2d</vt:lpwstr>
  </property>
  <property fmtid="{D5CDD505-2E9C-101B-9397-08002B2CF9AE}" pid="7" name="MSIP_Label_e798273d-f5aa-46da-8e10-241f6dcd5f2d_SiteId">
    <vt:lpwstr>c760270c-f3da-4cfa-9737-03808ef5579f</vt:lpwstr>
  </property>
  <property fmtid="{D5CDD505-2E9C-101B-9397-08002B2CF9AE}" pid="8" name="MSIP_Label_e798273d-f5aa-46da-8e10-241f6dcd5f2d_ActionId">
    <vt:lpwstr/>
  </property>
  <property fmtid="{D5CDD505-2E9C-101B-9397-08002B2CF9AE}" pid="9" name="MSIP_Label_e798273d-f5aa-46da-8e10-241f6dcd5f2d_ContentBits">
    <vt:lpwstr>0</vt:lpwstr>
  </property>
  <property fmtid="{D5CDD505-2E9C-101B-9397-08002B2CF9AE}" pid="10" name="MediaServiceImageTags">
    <vt:lpwstr/>
  </property>
  <property fmtid="{D5CDD505-2E9C-101B-9397-08002B2CF9AE}" pid="11" name="Language">
    <vt:lpwstr/>
  </property>
  <property fmtid="{D5CDD505-2E9C-101B-9397-08002B2CF9AE}" pid="12" name="MagnaCapability">
    <vt:lpwstr>36;#Electronics|b74361fa-6d43-4a63-85f9-5d2fc5e8b562</vt:lpwstr>
  </property>
  <property fmtid="{D5CDD505-2E9C-101B-9397-08002B2CF9AE}" pid="13" name="MagnaGroup">
    <vt:lpwstr>8;#Electronics|b1a6218b-6818-472c-b220-ceb916bc3023</vt:lpwstr>
  </property>
  <property fmtid="{D5CDD505-2E9C-101B-9397-08002B2CF9AE}" pid="14" name="MagnaFunction">
    <vt:lpwstr>49;#Business Development (BD)|14553e7c-ab5c-4843-99de-51e608fd6e6f</vt:lpwstr>
  </property>
</Properties>
</file>